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8" r:id="rId2"/>
    <p:sldId id="256" r:id="rId3"/>
    <p:sldId id="291" r:id="rId4"/>
    <p:sldId id="289" r:id="rId5"/>
    <p:sldId id="293" r:id="rId6"/>
    <p:sldId id="290" r:id="rId7"/>
    <p:sldId id="296" r:id="rId8"/>
    <p:sldId id="301" r:id="rId9"/>
    <p:sldId id="302" r:id="rId10"/>
    <p:sldId id="303" r:id="rId11"/>
    <p:sldId id="304" r:id="rId12"/>
    <p:sldId id="305" r:id="rId13"/>
    <p:sldId id="297" r:id="rId14"/>
    <p:sldId id="265" r:id="rId15"/>
    <p:sldId id="299" r:id="rId16"/>
    <p:sldId id="300" r:id="rId17"/>
    <p:sldId id="261" r:id="rId18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CCCC"/>
    <a:srgbClr val="00CC00"/>
    <a:srgbClr val="FF7C80"/>
    <a:srgbClr val="FFCC66"/>
    <a:srgbClr val="FF9999"/>
    <a:srgbClr val="CCFF99"/>
    <a:srgbClr val="33CC33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9" autoAdjust="0"/>
    <p:restoredTop sz="94038" autoAdjust="0"/>
  </p:normalViewPr>
  <p:slideViewPr>
    <p:cSldViewPr snapToGrid="0">
      <p:cViewPr varScale="1">
        <p:scale>
          <a:sx n="109" d="100"/>
          <a:sy n="109" d="100"/>
        </p:scale>
        <p:origin x="17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&#34920;2-2017&#33274;&#21271;&#19990;&#22823;&#36939;&#23416;&#29983;&#21152;&#27833;&#22296;&#31478;&#36093;&#35264;&#25705;&#23416;&#32722;&#22580;&#27425;&#20998;&#37197;&#34920;0501.xlsx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&#34920;2-2017&#33274;&#21271;&#19990;&#22823;&#36939;&#23416;&#29983;&#21152;&#27833;&#22296;&#31478;&#36093;&#35264;&#25705;&#23416;&#32722;&#22580;&#27425;&#20998;&#37197;&#34920;0501.xls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3D201C-B0EC-4B58-8BDB-0FE4A3232DC3}" type="doc">
      <dgm:prSet loTypeId="urn:microsoft.com/office/officeart/2005/8/layout/hProcess9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9469A8F7-FD1C-4A3A-9EBF-786986D10020}">
      <dgm:prSet phldrT="[文字]" custT="1"/>
      <dgm:spPr>
        <a:solidFill>
          <a:srgbClr val="C00000"/>
        </a:solidFill>
      </dgm:spPr>
      <dgm:t>
        <a:bodyPr/>
        <a:lstStyle/>
        <a:p>
          <a:r>
            <a:rPr lang="zh-TW" altLang="en-US" sz="2400" b="1" dirty="0" smtClean="0">
              <a:latin typeface="微軟正黑體" pitchFamily="34" charset="-120"/>
              <a:ea typeface="微軟正黑體" pitchFamily="34" charset="-120"/>
            </a:rPr>
            <a:t>二、場次分配說明</a:t>
          </a:r>
          <a:endParaRPr lang="zh-TW" altLang="en-US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43D62E86-11A9-4135-9C2E-590B8208EBE2}" type="parTrans" cxnId="{9C946980-A26E-4FC2-8886-1CC277CDF7C3}">
      <dgm:prSet/>
      <dgm:spPr/>
      <dgm:t>
        <a:bodyPr/>
        <a:lstStyle/>
        <a:p>
          <a:endParaRPr lang="zh-TW" altLang="en-US"/>
        </a:p>
      </dgm:t>
    </dgm:pt>
    <dgm:pt modelId="{182DF324-BC3C-4926-8992-BFB9BBD2CEFE}" type="sibTrans" cxnId="{9C946980-A26E-4FC2-8886-1CC277CDF7C3}">
      <dgm:prSet/>
      <dgm:spPr/>
      <dgm:t>
        <a:bodyPr/>
        <a:lstStyle/>
        <a:p>
          <a:endParaRPr lang="zh-TW" altLang="en-US"/>
        </a:p>
      </dgm:t>
    </dgm:pt>
    <dgm:pt modelId="{7C2B693B-ED57-401A-A428-CF7257BA95FE}">
      <dgm:prSet custT="1"/>
      <dgm:spPr>
        <a:solidFill>
          <a:schemeClr val="accent4"/>
        </a:solidFill>
      </dgm:spPr>
      <dgm:t>
        <a:bodyPr/>
        <a:lstStyle/>
        <a:p>
          <a:r>
            <a:rPr lang="zh-TW" altLang="en-US" sz="32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一、</a:t>
          </a:r>
          <a:r>
            <a:rPr kumimoji="0" lang="zh-TW" altLang="en-US" sz="32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rPr>
            <a:t>實施內容</a:t>
          </a:r>
          <a:endParaRPr lang="zh-TW" altLang="en-US" sz="3200" dirty="0">
            <a:solidFill>
              <a:schemeClr val="tx1"/>
            </a:solidFill>
          </a:endParaRPr>
        </a:p>
      </dgm:t>
    </dgm:pt>
    <dgm:pt modelId="{D3C9AD26-48C2-4DFD-8CB1-B63816C035A9}" type="parTrans" cxnId="{5E1C4634-342C-4F6D-A7F2-D27858DEB68C}">
      <dgm:prSet/>
      <dgm:spPr/>
      <dgm:t>
        <a:bodyPr/>
        <a:lstStyle/>
        <a:p>
          <a:endParaRPr lang="zh-TW" altLang="en-US"/>
        </a:p>
      </dgm:t>
    </dgm:pt>
    <dgm:pt modelId="{0994C905-A28B-42CA-BA21-852D7AB52019}" type="sibTrans" cxnId="{5E1C4634-342C-4F6D-A7F2-D27858DEB68C}">
      <dgm:prSet/>
      <dgm:spPr/>
      <dgm:t>
        <a:bodyPr/>
        <a:lstStyle/>
        <a:p>
          <a:endParaRPr lang="zh-TW" altLang="en-US"/>
        </a:p>
      </dgm:t>
    </dgm:pt>
    <dgm:pt modelId="{32CCB149-7374-4F2F-A0BF-A2D0B2BE983D}" type="pres">
      <dgm:prSet presAssocID="{F63D201C-B0EC-4B58-8BDB-0FE4A3232DC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46A3349-006A-43D3-AA6B-CF577A7533AF}" type="pres">
      <dgm:prSet presAssocID="{F63D201C-B0EC-4B58-8BDB-0FE4A3232DC3}" presName="arrow" presStyleLbl="bgShp" presStyleIdx="0" presStyleCnt="1" custLinFactNeighborX="51077" custLinFactNeighborY="-1096"/>
      <dgm:spPr/>
    </dgm:pt>
    <dgm:pt modelId="{AF80B25B-16AB-473D-B1C3-BC52A6EB4818}" type="pres">
      <dgm:prSet presAssocID="{F63D201C-B0EC-4B58-8BDB-0FE4A3232DC3}" presName="linearProcess" presStyleCnt="0"/>
      <dgm:spPr/>
    </dgm:pt>
    <dgm:pt modelId="{A41ED881-4C7E-4F2B-B8B6-33504F9E8207}" type="pres">
      <dgm:prSet presAssocID="{7C2B693B-ED57-401A-A428-CF7257BA95FE}" presName="textNode" presStyleLbl="node1" presStyleIdx="0" presStyleCnt="2" custScaleX="134075" custScaleY="153757" custLinFactNeighborX="19281" custLinFactNeighborY="-51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zh-TW" altLang="en-US"/>
        </a:p>
      </dgm:t>
    </dgm:pt>
    <dgm:pt modelId="{F011E8D2-CE78-4D63-9C8E-CCD38A0006F2}" type="pres">
      <dgm:prSet presAssocID="{0994C905-A28B-42CA-BA21-852D7AB52019}" presName="sibTrans" presStyleCnt="0"/>
      <dgm:spPr/>
    </dgm:pt>
    <dgm:pt modelId="{C1CE1EA0-F9FD-433E-9B4F-9BBE38C9CE76}" type="pres">
      <dgm:prSet presAssocID="{9469A8F7-FD1C-4A3A-9EBF-786986D10020}" presName="textNode" presStyleLbl="node1" presStyleIdx="1" presStyleCnt="2" custScaleX="136135" custScaleY="156807" custLinFactNeighborX="59957" custLinFactNeighborY="-3645">
        <dgm:presLayoutVars>
          <dgm:bulletEnabled val="1"/>
        </dgm:presLayoutVars>
      </dgm:prSet>
      <dgm:spPr>
        <a:prstGeom prst="flowChartConnector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3013D5AA-A396-4F9C-8751-2F27672FA11B}" type="presOf" srcId="{F63D201C-B0EC-4B58-8BDB-0FE4A3232DC3}" destId="{32CCB149-7374-4F2F-A0BF-A2D0B2BE983D}" srcOrd="0" destOrd="0" presId="urn:microsoft.com/office/officeart/2005/8/layout/hProcess9"/>
    <dgm:cxn modelId="{9347266C-DF45-45CC-B622-A0930777AD67}" type="presOf" srcId="{7C2B693B-ED57-401A-A428-CF7257BA95FE}" destId="{A41ED881-4C7E-4F2B-B8B6-33504F9E8207}" srcOrd="0" destOrd="0" presId="urn:microsoft.com/office/officeart/2005/8/layout/hProcess9"/>
    <dgm:cxn modelId="{C841D3D1-DAC7-4361-9AFC-6A1052311A1D}" type="presOf" srcId="{9469A8F7-FD1C-4A3A-9EBF-786986D10020}" destId="{C1CE1EA0-F9FD-433E-9B4F-9BBE38C9CE76}" srcOrd="0" destOrd="0" presId="urn:microsoft.com/office/officeart/2005/8/layout/hProcess9"/>
    <dgm:cxn modelId="{9C946980-A26E-4FC2-8886-1CC277CDF7C3}" srcId="{F63D201C-B0EC-4B58-8BDB-0FE4A3232DC3}" destId="{9469A8F7-FD1C-4A3A-9EBF-786986D10020}" srcOrd="1" destOrd="0" parTransId="{43D62E86-11A9-4135-9C2E-590B8208EBE2}" sibTransId="{182DF324-BC3C-4926-8992-BFB9BBD2CEFE}"/>
    <dgm:cxn modelId="{5E1C4634-342C-4F6D-A7F2-D27858DEB68C}" srcId="{F63D201C-B0EC-4B58-8BDB-0FE4A3232DC3}" destId="{7C2B693B-ED57-401A-A428-CF7257BA95FE}" srcOrd="0" destOrd="0" parTransId="{D3C9AD26-48C2-4DFD-8CB1-B63816C035A9}" sibTransId="{0994C905-A28B-42CA-BA21-852D7AB52019}"/>
    <dgm:cxn modelId="{68E4E658-F1AE-4001-A203-26ACAF5A6EA1}" type="presParOf" srcId="{32CCB149-7374-4F2F-A0BF-A2D0B2BE983D}" destId="{846A3349-006A-43D3-AA6B-CF577A7533AF}" srcOrd="0" destOrd="0" presId="urn:microsoft.com/office/officeart/2005/8/layout/hProcess9"/>
    <dgm:cxn modelId="{92827E1E-9967-4C42-B1AC-C586A5E60AC8}" type="presParOf" srcId="{32CCB149-7374-4F2F-A0BF-A2D0B2BE983D}" destId="{AF80B25B-16AB-473D-B1C3-BC52A6EB4818}" srcOrd="1" destOrd="0" presId="urn:microsoft.com/office/officeart/2005/8/layout/hProcess9"/>
    <dgm:cxn modelId="{7916B9B2-993E-419C-A8C7-764EF5DED5F1}" type="presParOf" srcId="{AF80B25B-16AB-473D-B1C3-BC52A6EB4818}" destId="{A41ED881-4C7E-4F2B-B8B6-33504F9E8207}" srcOrd="0" destOrd="0" presId="urn:microsoft.com/office/officeart/2005/8/layout/hProcess9"/>
    <dgm:cxn modelId="{C01AE17F-B99D-4D33-B35E-DBCB3CEE9319}" type="presParOf" srcId="{AF80B25B-16AB-473D-B1C3-BC52A6EB4818}" destId="{F011E8D2-CE78-4D63-9C8E-CCD38A0006F2}" srcOrd="1" destOrd="0" presId="urn:microsoft.com/office/officeart/2005/8/layout/hProcess9"/>
    <dgm:cxn modelId="{5204F8D8-8028-4168-BB73-4974BAB52F9B}" type="presParOf" srcId="{AF80B25B-16AB-473D-B1C3-BC52A6EB4818}" destId="{C1CE1EA0-F9FD-433E-9B4F-9BBE38C9CE76}" srcOrd="2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36E0CF-6F58-471E-9185-13E6F3460C20}" type="doc">
      <dgm:prSet loTypeId="urn:microsoft.com/office/officeart/2005/8/layout/vList5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zh-TW" altLang="en-US"/>
        </a:p>
      </dgm:t>
    </dgm:pt>
    <dgm:pt modelId="{7B0C4FFB-67C3-4F78-AB0D-F2FBC84AA4D5}">
      <dgm:prSet phldrT="[文字]"/>
      <dgm:spPr>
        <a:solidFill>
          <a:schemeClr val="accent1"/>
        </a:solidFill>
      </dgm:spPr>
      <dgm:t>
        <a:bodyPr/>
        <a:lstStyle/>
        <a:p>
          <a:r>
            <a:rPr lang="zh-TW" altLang="en-US" b="1" dirty="0" smtClean="0">
              <a:latin typeface="微軟正黑體" pitchFamily="34" charset="-120"/>
              <a:ea typeface="微軟正黑體" pitchFamily="34" charset="-120"/>
            </a:rPr>
            <a:t>前置作業</a:t>
          </a:r>
          <a:endParaRPr lang="zh-TW" altLang="en-US" b="1" dirty="0">
            <a:latin typeface="微軟正黑體" pitchFamily="34" charset="-120"/>
            <a:ea typeface="微軟正黑體" pitchFamily="34" charset="-120"/>
          </a:endParaRPr>
        </a:p>
      </dgm:t>
    </dgm:pt>
    <dgm:pt modelId="{9E9DA053-9EA5-40E6-B274-8E8AA4EA0EED}" type="parTrans" cxnId="{C6D40EDB-DA83-4BB6-A95D-4D5F0098DBF5}">
      <dgm:prSet/>
      <dgm:spPr/>
      <dgm:t>
        <a:bodyPr/>
        <a:lstStyle/>
        <a:p>
          <a:endParaRPr lang="zh-TW" altLang="en-US"/>
        </a:p>
      </dgm:t>
    </dgm:pt>
    <dgm:pt modelId="{FBA2FDE9-699C-4C28-BC39-A1462805FE0A}" type="sibTrans" cxnId="{C6D40EDB-DA83-4BB6-A95D-4D5F0098DBF5}">
      <dgm:prSet/>
      <dgm:spPr/>
      <dgm:t>
        <a:bodyPr/>
        <a:lstStyle/>
        <a:p>
          <a:endParaRPr lang="zh-TW" altLang="en-US"/>
        </a:p>
      </dgm:t>
    </dgm:pt>
    <dgm:pt modelId="{A381CC97-B907-46EC-92CD-8523FB2605F5}">
      <dgm:prSet phldrT="[文字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zh-TW" sz="1400" b="1" i="0" dirty="0" smtClean="0">
              <a:latin typeface="微軟正黑體" pitchFamily="34" charset="-120"/>
              <a:ea typeface="微軟正黑體" pitchFamily="34" charset="-120"/>
            </a:rPr>
            <a:t>競賽觀摩學習場次分配以</a:t>
          </a:r>
          <a:r>
            <a:rPr lang="zh-TW" sz="1400" b="1" i="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抽籤登記分發</a:t>
          </a:r>
          <a:r>
            <a:rPr lang="zh-TW" sz="1400" b="1" i="0" dirty="0" smtClean="0">
              <a:latin typeface="微軟正黑體" pitchFamily="34" charset="-120"/>
              <a:ea typeface="微軟正黑體" pitchFamily="34" charset="-120"/>
            </a:rPr>
            <a:t>方式進行，完成</a:t>
          </a:r>
          <a:r>
            <a:rPr lang="zh-TW" sz="1400" b="1" i="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抽籤序號</a:t>
          </a:r>
          <a:r>
            <a:rPr lang="zh-TW" sz="1400" b="1" i="0" dirty="0" smtClean="0">
              <a:latin typeface="微軟正黑體" pitchFamily="34" charset="-120"/>
              <a:ea typeface="微軟正黑體" pitchFamily="34" charset="-120"/>
            </a:rPr>
            <a:t>為前置作業，</a:t>
          </a:r>
          <a:r>
            <a:rPr lang="zh-TW" sz="1400" b="1" i="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抽籤原則為</a:t>
          </a:r>
          <a:r>
            <a:rPr lang="en-US" sz="1400" b="1" i="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12</a:t>
          </a:r>
          <a:r>
            <a:rPr lang="zh-TW" sz="1400" b="1" i="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個行政區抽取登記分發序號，例如萬華區抽籤序號為</a:t>
          </a:r>
          <a:r>
            <a:rPr lang="en-US" sz="1400" b="1" i="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400" b="1" i="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，萬華區學校共五所，分別為</a:t>
          </a:r>
          <a:r>
            <a:rPr lang="en-US" sz="1400" b="1" i="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1-1</a:t>
          </a:r>
          <a:r>
            <a:rPr lang="zh-TW" sz="1400" b="1" i="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至</a:t>
          </a:r>
          <a:r>
            <a:rPr lang="en-US" sz="1400" b="1" i="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1-5</a:t>
          </a:r>
          <a:r>
            <a:rPr lang="zh-TW" sz="1400" b="1" i="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，其他行政區以此類推。完成抽籤序號作業採分層負責</a:t>
          </a:r>
          <a:r>
            <a:rPr lang="zh-TW" sz="1400" b="1" i="0" dirty="0" smtClean="0">
              <a:latin typeface="微軟正黑體" pitchFamily="34" charset="-120"/>
              <a:ea typeface="微軟正黑體" pitchFamily="34" charset="-120"/>
            </a:rPr>
            <a:t>制</a:t>
          </a:r>
          <a:r>
            <a:rPr lang="en-US" altLang="zh-TW" sz="1800" b="1" i="0" u="sng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i="0" u="sng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大同區為序號</a:t>
          </a:r>
          <a:r>
            <a:rPr lang="en-US" altLang="zh-TW" sz="1800" b="1" i="0" u="sng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5)</a:t>
          </a:r>
          <a:endParaRPr lang="zh-TW" altLang="en-US" sz="1800" b="1" i="0" u="sng" dirty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DF0B4E39-A168-4B3A-AA08-FF2CB4917133}" type="parTrans" cxnId="{57757061-A3E0-4034-B918-5FFFE7076ED2}">
      <dgm:prSet/>
      <dgm:spPr/>
      <dgm:t>
        <a:bodyPr/>
        <a:lstStyle/>
        <a:p>
          <a:endParaRPr lang="zh-TW" altLang="en-US"/>
        </a:p>
      </dgm:t>
    </dgm:pt>
    <dgm:pt modelId="{595F5FA1-3590-47CF-954E-74DFE94E9C12}" type="sibTrans" cxnId="{57757061-A3E0-4034-B918-5FFFE7076ED2}">
      <dgm:prSet/>
      <dgm:spPr/>
      <dgm:t>
        <a:bodyPr/>
        <a:lstStyle/>
        <a:p>
          <a:endParaRPr lang="zh-TW" altLang="en-US"/>
        </a:p>
      </dgm:t>
    </dgm:pt>
    <dgm:pt modelId="{5F59298F-2935-4CA1-B172-968E853CDA38}">
      <dgm:prSet phldrT="[文字]" custT="1"/>
      <dgm:spPr>
        <a:solidFill>
          <a:schemeClr val="accent4"/>
        </a:solidFill>
      </dgm:spPr>
      <dgm:t>
        <a:bodyPr/>
        <a:lstStyle/>
        <a:p>
          <a:r>
            <a:rPr lang="zh-TW" altLang="en-US" sz="5400" b="1" dirty="0" smtClean="0">
              <a:latin typeface="微軟正黑體" pitchFamily="34" charset="-120"/>
              <a:ea typeface="微軟正黑體" pitchFamily="34" charset="-120"/>
            </a:rPr>
            <a:t>當日撕榜</a:t>
          </a:r>
          <a:endParaRPr lang="zh-TW" altLang="en-US" sz="5400" b="1" dirty="0">
            <a:latin typeface="微軟正黑體" pitchFamily="34" charset="-120"/>
            <a:ea typeface="微軟正黑體" pitchFamily="34" charset="-120"/>
          </a:endParaRPr>
        </a:p>
      </dgm:t>
    </dgm:pt>
    <dgm:pt modelId="{F375CB61-416B-4911-B4C4-D9302E3A1C25}" type="parTrans" cxnId="{3E536940-BA2F-4EA6-88B8-654AA9FAEB20}">
      <dgm:prSet/>
      <dgm:spPr/>
      <dgm:t>
        <a:bodyPr/>
        <a:lstStyle/>
        <a:p>
          <a:endParaRPr lang="zh-TW" altLang="en-US"/>
        </a:p>
      </dgm:t>
    </dgm:pt>
    <dgm:pt modelId="{56AAC52F-4D5C-4E5B-8AC7-1849D79E8AF8}" type="sibTrans" cxnId="{3E536940-BA2F-4EA6-88B8-654AA9FAEB20}">
      <dgm:prSet/>
      <dgm:spPr/>
      <dgm:t>
        <a:bodyPr/>
        <a:lstStyle/>
        <a:p>
          <a:endParaRPr lang="zh-TW" altLang="en-US"/>
        </a:p>
      </dgm:t>
    </dgm:pt>
    <dgm:pt modelId="{0480BD06-DC48-4990-A3E0-7068740A9E3D}">
      <dgm:prSet phldrT="[文字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競賽觀摩學習場次以</a:t>
          </a:r>
          <a:r>
            <a:rPr lang="zh-TW" altLang="en-US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臺北市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比賽場次為主，包含</a:t>
          </a:r>
          <a:r>
            <a:rPr lang="zh-TW" altLang="en-US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團體賽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及</a:t>
          </a:r>
          <a:r>
            <a:rPr lang="zh-TW" altLang="en-US" sz="18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個人賽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，一場次分為上午場及下午場。</a:t>
          </a:r>
          <a:r>
            <a:rPr lang="zh-TW" altLang="en-US" sz="1800" b="1" baseline="0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rPr>
            <a:t>各校於當日分配完畢後，因</a:t>
          </a:r>
          <a:r>
            <a:rPr lang="zh-TW" altLang="en-US" sz="1800" b="1" baseline="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已簽名</a:t>
          </a:r>
          <a:r>
            <a:rPr lang="zh-TW" altLang="en-US" sz="1800" b="1" baseline="0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rPr>
            <a:t>確認所屬競賽觀摩學習場次，故</a:t>
          </a:r>
          <a:r>
            <a:rPr lang="zh-TW" altLang="en-US" sz="1800" b="1" baseline="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不得</a:t>
          </a:r>
          <a:r>
            <a:rPr lang="zh-TW" altLang="en-US" sz="1800" b="1" baseline="0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rPr>
            <a:t>更換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。</a:t>
          </a:r>
          <a:endParaRPr lang="zh-TW" altLang="en-US" sz="1800" b="1" i="1" dirty="0">
            <a:latin typeface="微軟正黑體" pitchFamily="34" charset="-120"/>
            <a:ea typeface="微軟正黑體" pitchFamily="34" charset="-120"/>
          </a:endParaRPr>
        </a:p>
      </dgm:t>
    </dgm:pt>
    <dgm:pt modelId="{A54F1E33-104E-43D9-ADB3-2F60FECF691D}" type="parTrans" cxnId="{F4EFB518-8DEC-4465-9977-134DA9BAAD2C}">
      <dgm:prSet/>
      <dgm:spPr/>
      <dgm:t>
        <a:bodyPr/>
        <a:lstStyle/>
        <a:p>
          <a:endParaRPr lang="zh-TW" altLang="en-US"/>
        </a:p>
      </dgm:t>
    </dgm:pt>
    <dgm:pt modelId="{53871B39-E0D4-4372-B83E-C57DB9B5D29A}" type="sibTrans" cxnId="{F4EFB518-8DEC-4465-9977-134DA9BAAD2C}">
      <dgm:prSet/>
      <dgm:spPr/>
      <dgm:t>
        <a:bodyPr/>
        <a:lstStyle/>
        <a:p>
          <a:endParaRPr lang="zh-TW" altLang="en-US"/>
        </a:p>
      </dgm:t>
    </dgm:pt>
    <dgm:pt modelId="{8857F0D0-CE7D-459E-847C-855437D968B1}">
      <dgm:prSet phldrT="[文字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zh-TW" altLang="en-US" sz="18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當日撕榜即各校依據抽籤序號選擇欲競賽觀摩學習場次</a:t>
          </a:r>
          <a:r>
            <a:rPr lang="zh-TW" altLang="en-US" sz="1800" b="1" dirty="0" smtClean="0">
              <a:latin typeface="微軟正黑體" pitchFamily="34" charset="-120"/>
              <a:ea typeface="微軟正黑體" pitchFamily="34" charset="-120"/>
            </a:rPr>
            <a:t>。</a:t>
          </a:r>
          <a:endParaRPr lang="zh-TW" altLang="en-US" sz="1800" b="1" dirty="0">
            <a:latin typeface="微軟正黑體" pitchFamily="34" charset="-120"/>
            <a:ea typeface="微軟正黑體" pitchFamily="34" charset="-120"/>
          </a:endParaRPr>
        </a:p>
      </dgm:t>
    </dgm:pt>
    <dgm:pt modelId="{DB049E7F-44FF-45E6-B3F9-C8B7A368EF95}" type="parTrans" cxnId="{F1317FD7-549E-40FA-AC65-84FFD37C8444}">
      <dgm:prSet/>
      <dgm:spPr/>
      <dgm:t>
        <a:bodyPr/>
        <a:lstStyle/>
        <a:p>
          <a:endParaRPr lang="zh-TW" altLang="en-US"/>
        </a:p>
      </dgm:t>
    </dgm:pt>
    <dgm:pt modelId="{6F440F24-1092-4065-8712-4A8D9AD76F56}" type="sibTrans" cxnId="{F1317FD7-549E-40FA-AC65-84FFD37C8444}">
      <dgm:prSet/>
      <dgm:spPr/>
      <dgm:t>
        <a:bodyPr/>
        <a:lstStyle/>
        <a:p>
          <a:endParaRPr lang="zh-TW" altLang="en-US"/>
        </a:p>
      </dgm:t>
    </dgm:pt>
    <dgm:pt modelId="{86972EB2-CA06-435F-8B34-8AC87CB09190}">
      <dgm:prSet phldrT="[文字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zh-TW" altLang="en-US" sz="1800" b="1" i="1" dirty="0" smtClean="0">
              <a:latin typeface="微軟正黑體" pitchFamily="34" charset="-120"/>
              <a:ea typeface="微軟正黑體" pitchFamily="34" charset="-120"/>
            </a:rPr>
            <a:t>（</a:t>
          </a:r>
          <a:r>
            <a:rPr lang="zh-TW" altLang="en-US" sz="1800" b="1" i="1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1" action="ppaction://hlinkfile"/>
            </a:rPr>
            <a:t>各校競賽觀摩學習場次分配表如表</a:t>
          </a:r>
          <a:r>
            <a:rPr lang="en-US" altLang="zh-TW" sz="1800" b="1" i="1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1" action="ppaction://hlinkfile"/>
            </a:rPr>
            <a:t>2</a:t>
          </a:r>
          <a:r>
            <a:rPr lang="zh-TW" altLang="en-US" sz="1800" b="1" i="1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1" action="ppaction://hlinkfile"/>
            </a:rPr>
            <a:t>所示</a:t>
          </a:r>
          <a:r>
            <a:rPr lang="zh-TW" altLang="en-US" sz="1800" b="1" i="1" dirty="0" smtClean="0">
              <a:latin typeface="微軟正黑體" pitchFamily="34" charset="-120"/>
              <a:ea typeface="微軟正黑體" pitchFamily="34" charset="-120"/>
            </a:rPr>
            <a:t>）</a:t>
          </a:r>
          <a:endParaRPr lang="zh-TW" altLang="en-US" sz="1800" b="1" i="1" dirty="0">
            <a:latin typeface="微軟正黑體" pitchFamily="34" charset="-120"/>
            <a:ea typeface="微軟正黑體" pitchFamily="34" charset="-120"/>
          </a:endParaRPr>
        </a:p>
      </dgm:t>
    </dgm:pt>
    <dgm:pt modelId="{CC7719D7-AFCC-4FDC-B20F-71D7F2D80CD2}" type="parTrans" cxnId="{2539051B-B1A1-4B9C-916E-1DACC4BA6452}">
      <dgm:prSet/>
      <dgm:spPr/>
      <dgm:t>
        <a:bodyPr/>
        <a:lstStyle/>
        <a:p>
          <a:endParaRPr lang="zh-TW" altLang="en-US"/>
        </a:p>
      </dgm:t>
    </dgm:pt>
    <dgm:pt modelId="{5A96B35C-E0B5-4CF0-A02B-E9A98D57D6ED}" type="sibTrans" cxnId="{2539051B-B1A1-4B9C-916E-1DACC4BA6452}">
      <dgm:prSet/>
      <dgm:spPr/>
      <dgm:t>
        <a:bodyPr/>
        <a:lstStyle/>
        <a:p>
          <a:endParaRPr lang="zh-TW" altLang="en-US"/>
        </a:p>
      </dgm:t>
    </dgm:pt>
    <dgm:pt modelId="{D86938A3-A3E8-4DDD-859C-27D6A63BF630}" type="pres">
      <dgm:prSet presAssocID="{EF36E0CF-6F58-471E-9185-13E6F3460C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CBF3F08-8E4A-4C3F-BD3E-B1CA447B093A}" type="pres">
      <dgm:prSet presAssocID="{7B0C4FFB-67C3-4F78-AB0D-F2FBC84AA4D5}" presName="linNode" presStyleCnt="0"/>
      <dgm:spPr/>
    </dgm:pt>
    <dgm:pt modelId="{9559E73F-9385-4F65-87AF-92D77ECF10F0}" type="pres">
      <dgm:prSet presAssocID="{7B0C4FFB-67C3-4F78-AB0D-F2FBC84AA4D5}" presName="parentText" presStyleLbl="node1" presStyleIdx="0" presStyleCnt="2" custScaleX="6511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8F18746-0344-4056-BFA2-E801825801AF}" type="pres">
      <dgm:prSet presAssocID="{7B0C4FFB-67C3-4F78-AB0D-F2FBC84AA4D5}" presName="descendantText" presStyleLbl="alignAccFollowNode1" presStyleIdx="0" presStyleCnt="2" custScaleX="115618" custScaleY="15118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C3CD5DF-F4AC-409E-BF43-A8819E5B8344}" type="pres">
      <dgm:prSet presAssocID="{FBA2FDE9-699C-4C28-BC39-A1462805FE0A}" presName="sp" presStyleCnt="0"/>
      <dgm:spPr/>
    </dgm:pt>
    <dgm:pt modelId="{C212BE43-12CA-423E-B66E-7EB723F922DC}" type="pres">
      <dgm:prSet presAssocID="{5F59298F-2935-4CA1-B172-968E853CDA38}" presName="linNode" presStyleCnt="0"/>
      <dgm:spPr/>
    </dgm:pt>
    <dgm:pt modelId="{070E6D1D-4C59-478A-83AC-E27D6EABDDC2}" type="pres">
      <dgm:prSet presAssocID="{5F59298F-2935-4CA1-B172-968E853CDA38}" presName="parentText" presStyleLbl="node1" presStyleIdx="1" presStyleCnt="2" custScaleX="6511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468EB4-D896-40E7-8E04-333BCB85DF0F}" type="pres">
      <dgm:prSet presAssocID="{5F59298F-2935-4CA1-B172-968E853CDA38}" presName="descendantText" presStyleLbl="alignAccFollowNode1" presStyleIdx="1" presStyleCnt="2" custScaleX="115983" custScaleY="126631" custLinFactNeighborX="-2266" custLinFactNeighborY="220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7137882-D756-46AF-A964-843CB61A1797}" type="presOf" srcId="{A381CC97-B907-46EC-92CD-8523FB2605F5}" destId="{E8F18746-0344-4056-BFA2-E801825801AF}" srcOrd="0" destOrd="0" presId="urn:microsoft.com/office/officeart/2005/8/layout/vList5"/>
    <dgm:cxn modelId="{1BCCEE5F-C4E1-43AA-82E6-0263E448BA12}" type="presOf" srcId="{8857F0D0-CE7D-459E-847C-855437D968B1}" destId="{5F468EB4-D896-40E7-8E04-333BCB85DF0F}" srcOrd="0" destOrd="0" presId="urn:microsoft.com/office/officeart/2005/8/layout/vList5"/>
    <dgm:cxn modelId="{C6D40EDB-DA83-4BB6-A95D-4D5F0098DBF5}" srcId="{EF36E0CF-6F58-471E-9185-13E6F3460C20}" destId="{7B0C4FFB-67C3-4F78-AB0D-F2FBC84AA4D5}" srcOrd="0" destOrd="0" parTransId="{9E9DA053-9EA5-40E6-B274-8E8AA4EA0EED}" sibTransId="{FBA2FDE9-699C-4C28-BC39-A1462805FE0A}"/>
    <dgm:cxn modelId="{238BA64B-540D-400C-A32E-59E9A8CC0563}" type="presOf" srcId="{86972EB2-CA06-435F-8B34-8AC87CB09190}" destId="{5F468EB4-D896-40E7-8E04-333BCB85DF0F}" srcOrd="0" destOrd="2" presId="urn:microsoft.com/office/officeart/2005/8/layout/vList5"/>
    <dgm:cxn modelId="{396838D7-9845-4037-B4C7-1BFE1B7FBCF1}" type="presOf" srcId="{EF36E0CF-6F58-471E-9185-13E6F3460C20}" destId="{D86938A3-A3E8-4DDD-859C-27D6A63BF630}" srcOrd="0" destOrd="0" presId="urn:microsoft.com/office/officeart/2005/8/layout/vList5"/>
    <dgm:cxn modelId="{6BBC3498-B17F-480E-99BE-2C153326AD9A}" type="presOf" srcId="{0480BD06-DC48-4990-A3E0-7068740A9E3D}" destId="{5F468EB4-D896-40E7-8E04-333BCB85DF0F}" srcOrd="0" destOrd="1" presId="urn:microsoft.com/office/officeart/2005/8/layout/vList5"/>
    <dgm:cxn modelId="{57757061-A3E0-4034-B918-5FFFE7076ED2}" srcId="{7B0C4FFB-67C3-4F78-AB0D-F2FBC84AA4D5}" destId="{A381CC97-B907-46EC-92CD-8523FB2605F5}" srcOrd="0" destOrd="0" parTransId="{DF0B4E39-A168-4B3A-AA08-FF2CB4917133}" sibTransId="{595F5FA1-3590-47CF-954E-74DFE94E9C12}"/>
    <dgm:cxn modelId="{CEE495A3-D2B5-4B6A-9C37-61A01F32E07A}" type="presOf" srcId="{7B0C4FFB-67C3-4F78-AB0D-F2FBC84AA4D5}" destId="{9559E73F-9385-4F65-87AF-92D77ECF10F0}" srcOrd="0" destOrd="0" presId="urn:microsoft.com/office/officeart/2005/8/layout/vList5"/>
    <dgm:cxn modelId="{3E536940-BA2F-4EA6-88B8-654AA9FAEB20}" srcId="{EF36E0CF-6F58-471E-9185-13E6F3460C20}" destId="{5F59298F-2935-4CA1-B172-968E853CDA38}" srcOrd="1" destOrd="0" parTransId="{F375CB61-416B-4911-B4C4-D9302E3A1C25}" sibTransId="{56AAC52F-4D5C-4E5B-8AC7-1849D79E8AF8}"/>
    <dgm:cxn modelId="{2539051B-B1A1-4B9C-916E-1DACC4BA6452}" srcId="{5F59298F-2935-4CA1-B172-968E853CDA38}" destId="{86972EB2-CA06-435F-8B34-8AC87CB09190}" srcOrd="2" destOrd="0" parTransId="{CC7719D7-AFCC-4FDC-B20F-71D7F2D80CD2}" sibTransId="{5A96B35C-E0B5-4CF0-A02B-E9A98D57D6ED}"/>
    <dgm:cxn modelId="{F1317FD7-549E-40FA-AC65-84FFD37C8444}" srcId="{5F59298F-2935-4CA1-B172-968E853CDA38}" destId="{8857F0D0-CE7D-459E-847C-855437D968B1}" srcOrd="0" destOrd="0" parTransId="{DB049E7F-44FF-45E6-B3F9-C8B7A368EF95}" sibTransId="{6F440F24-1092-4065-8712-4A8D9AD76F56}"/>
    <dgm:cxn modelId="{8EA6DA04-3C91-4CBB-82A7-58E5805B24BA}" type="presOf" srcId="{5F59298F-2935-4CA1-B172-968E853CDA38}" destId="{070E6D1D-4C59-478A-83AC-E27D6EABDDC2}" srcOrd="0" destOrd="0" presId="urn:microsoft.com/office/officeart/2005/8/layout/vList5"/>
    <dgm:cxn modelId="{F4EFB518-8DEC-4465-9977-134DA9BAAD2C}" srcId="{5F59298F-2935-4CA1-B172-968E853CDA38}" destId="{0480BD06-DC48-4990-A3E0-7068740A9E3D}" srcOrd="1" destOrd="0" parTransId="{A54F1E33-104E-43D9-ADB3-2F60FECF691D}" sibTransId="{53871B39-E0D4-4372-B83E-C57DB9B5D29A}"/>
    <dgm:cxn modelId="{CFE257F4-77E5-4217-8BF9-5C3562822A6F}" type="presParOf" srcId="{D86938A3-A3E8-4DDD-859C-27D6A63BF630}" destId="{ACBF3F08-8E4A-4C3F-BD3E-B1CA447B093A}" srcOrd="0" destOrd="0" presId="urn:microsoft.com/office/officeart/2005/8/layout/vList5"/>
    <dgm:cxn modelId="{C141654A-CF0C-4450-8A93-090D77F850C7}" type="presParOf" srcId="{ACBF3F08-8E4A-4C3F-BD3E-B1CA447B093A}" destId="{9559E73F-9385-4F65-87AF-92D77ECF10F0}" srcOrd="0" destOrd="0" presId="urn:microsoft.com/office/officeart/2005/8/layout/vList5"/>
    <dgm:cxn modelId="{0EEEDA28-81A9-45BA-BC27-1068701CA007}" type="presParOf" srcId="{ACBF3F08-8E4A-4C3F-BD3E-B1CA447B093A}" destId="{E8F18746-0344-4056-BFA2-E801825801AF}" srcOrd="1" destOrd="0" presId="urn:microsoft.com/office/officeart/2005/8/layout/vList5"/>
    <dgm:cxn modelId="{5A232F3D-1DCF-4893-8682-9A77C45EFC78}" type="presParOf" srcId="{D86938A3-A3E8-4DDD-859C-27D6A63BF630}" destId="{BC3CD5DF-F4AC-409E-BF43-A8819E5B8344}" srcOrd="1" destOrd="0" presId="urn:microsoft.com/office/officeart/2005/8/layout/vList5"/>
    <dgm:cxn modelId="{46899522-8AA0-4E98-BBD4-E033E1388BA3}" type="presParOf" srcId="{D86938A3-A3E8-4DDD-859C-27D6A63BF630}" destId="{C212BE43-12CA-423E-B66E-7EB723F922DC}" srcOrd="2" destOrd="0" presId="urn:microsoft.com/office/officeart/2005/8/layout/vList5"/>
    <dgm:cxn modelId="{F0370639-0683-45C1-96A8-00457C72DF8D}" type="presParOf" srcId="{C212BE43-12CA-423E-B66E-7EB723F922DC}" destId="{070E6D1D-4C59-478A-83AC-E27D6EABDDC2}" srcOrd="0" destOrd="0" presId="urn:microsoft.com/office/officeart/2005/8/layout/vList5"/>
    <dgm:cxn modelId="{844F0FC4-1EB1-4C8C-AC19-12AC645CA852}" type="presParOf" srcId="{C212BE43-12CA-423E-B66E-7EB723F922DC}" destId="{5F468EB4-D896-40E7-8E04-333BCB85DF0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36E0CF-6F58-471E-9185-13E6F3460C20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B0C4FFB-67C3-4F78-AB0D-F2FBC84AA4D5}">
      <dgm:prSet phldrT="[文字]" custT="1"/>
      <dgm:spPr>
        <a:solidFill>
          <a:schemeClr val="accent6"/>
        </a:solidFill>
      </dgm:spPr>
      <dgm:t>
        <a:bodyPr/>
        <a:lstStyle/>
        <a:p>
          <a:r>
            <a:rPr lang="zh-TW" altLang="en-US" sz="5400" b="1" dirty="0" smtClean="0">
              <a:latin typeface="微軟正黑體" pitchFamily="34" charset="-120"/>
              <a:ea typeface="微軟正黑體" pitchFamily="34" charset="-120"/>
            </a:rPr>
            <a:t>當日撕榜</a:t>
          </a:r>
          <a:endParaRPr lang="zh-TW" altLang="en-US" sz="5400" b="1" dirty="0">
            <a:latin typeface="微軟正黑體" pitchFamily="34" charset="-120"/>
            <a:ea typeface="微軟正黑體" pitchFamily="34" charset="-120"/>
          </a:endParaRPr>
        </a:p>
      </dgm:t>
    </dgm:pt>
    <dgm:pt modelId="{9E9DA053-9EA5-40E6-B274-8E8AA4EA0EED}" type="parTrans" cxnId="{C6D40EDB-DA83-4BB6-A95D-4D5F0098DBF5}">
      <dgm:prSet/>
      <dgm:spPr/>
      <dgm:t>
        <a:bodyPr/>
        <a:lstStyle/>
        <a:p>
          <a:endParaRPr lang="zh-TW" altLang="en-US"/>
        </a:p>
      </dgm:t>
    </dgm:pt>
    <dgm:pt modelId="{FBA2FDE9-699C-4C28-BC39-A1462805FE0A}" type="sibTrans" cxnId="{C6D40EDB-DA83-4BB6-A95D-4D5F0098DBF5}">
      <dgm:prSet/>
      <dgm:spPr/>
      <dgm:t>
        <a:bodyPr/>
        <a:lstStyle/>
        <a:p>
          <a:endParaRPr lang="zh-TW" altLang="en-US"/>
        </a:p>
      </dgm:t>
    </dgm:pt>
    <dgm:pt modelId="{A381CC97-B907-46EC-92CD-8523FB2605F5}">
      <dgm:prSet phldrT="[文字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endParaRPr lang="zh-TW" altLang="en-US" sz="1500" dirty="0"/>
        </a:p>
      </dgm:t>
    </dgm:pt>
    <dgm:pt modelId="{DF0B4E39-A168-4B3A-AA08-FF2CB4917133}" type="parTrans" cxnId="{57757061-A3E0-4034-B918-5FFFE7076ED2}">
      <dgm:prSet/>
      <dgm:spPr/>
      <dgm:t>
        <a:bodyPr/>
        <a:lstStyle/>
        <a:p>
          <a:endParaRPr lang="zh-TW" altLang="en-US"/>
        </a:p>
      </dgm:t>
    </dgm:pt>
    <dgm:pt modelId="{595F5FA1-3590-47CF-954E-74DFE94E9C12}" type="sibTrans" cxnId="{57757061-A3E0-4034-B918-5FFFE7076ED2}">
      <dgm:prSet/>
      <dgm:spPr/>
      <dgm:t>
        <a:bodyPr/>
        <a:lstStyle/>
        <a:p>
          <a:endParaRPr lang="zh-TW" altLang="en-US"/>
        </a:p>
      </dgm:t>
    </dgm:pt>
    <dgm:pt modelId="{5F59298F-2935-4CA1-B172-968E853CDA38}">
      <dgm:prSet phldrT="[文字]" custT="1"/>
      <dgm:spPr>
        <a:solidFill>
          <a:srgbClr val="FF7C80"/>
        </a:solidFill>
      </dgm:spPr>
      <dgm:t>
        <a:bodyPr/>
        <a:lstStyle/>
        <a:p>
          <a:r>
            <a:rPr lang="zh-TW" altLang="en-US" sz="5400" b="1" dirty="0" smtClean="0">
              <a:latin typeface="微軟正黑體" pitchFamily="34" charset="-120"/>
              <a:ea typeface="微軟正黑體" pitchFamily="34" charset="-120"/>
            </a:rPr>
            <a:t>撕榜後</a:t>
          </a:r>
          <a:endParaRPr lang="zh-TW" altLang="en-US" sz="5400" b="1" dirty="0">
            <a:latin typeface="微軟正黑體" pitchFamily="34" charset="-120"/>
            <a:ea typeface="微軟正黑體" pitchFamily="34" charset="-120"/>
          </a:endParaRPr>
        </a:p>
      </dgm:t>
    </dgm:pt>
    <dgm:pt modelId="{F375CB61-416B-4911-B4C4-D9302E3A1C25}" type="parTrans" cxnId="{3E536940-BA2F-4EA6-88B8-654AA9FAEB20}">
      <dgm:prSet/>
      <dgm:spPr/>
      <dgm:t>
        <a:bodyPr/>
        <a:lstStyle/>
        <a:p>
          <a:endParaRPr lang="zh-TW" altLang="en-US"/>
        </a:p>
      </dgm:t>
    </dgm:pt>
    <dgm:pt modelId="{56AAC52F-4D5C-4E5B-8AC7-1849D79E8AF8}" type="sibTrans" cxnId="{3E536940-BA2F-4EA6-88B8-654AA9FAEB20}">
      <dgm:prSet/>
      <dgm:spPr/>
      <dgm:t>
        <a:bodyPr/>
        <a:lstStyle/>
        <a:p>
          <a:endParaRPr lang="zh-TW" altLang="en-US"/>
        </a:p>
      </dgm:t>
    </dgm:pt>
    <dgm:pt modelId="{0480BD06-DC48-4990-A3E0-7068740A9E3D}">
      <dgm:prSet phldrT="[文字]"/>
      <dgm:spPr>
        <a:solidFill>
          <a:srgbClr val="FFCCCC">
            <a:alpha val="89804"/>
          </a:srgbClr>
        </a:solidFill>
      </dgm:spPr>
      <dgm:t>
        <a:bodyPr/>
        <a:lstStyle/>
        <a:p>
          <a:endParaRPr lang="zh-TW" altLang="en-US" sz="1500" dirty="0">
            <a:latin typeface="微軟正黑體" pitchFamily="34" charset="-120"/>
            <a:ea typeface="微軟正黑體" pitchFamily="34" charset="-120"/>
          </a:endParaRPr>
        </a:p>
      </dgm:t>
    </dgm:pt>
    <dgm:pt modelId="{A54F1E33-104E-43D9-ADB3-2F60FECF691D}" type="parTrans" cxnId="{F4EFB518-8DEC-4465-9977-134DA9BAAD2C}">
      <dgm:prSet/>
      <dgm:spPr/>
      <dgm:t>
        <a:bodyPr/>
        <a:lstStyle/>
        <a:p>
          <a:endParaRPr lang="zh-TW" altLang="en-US"/>
        </a:p>
      </dgm:t>
    </dgm:pt>
    <dgm:pt modelId="{53871B39-E0D4-4372-B83E-C57DB9B5D29A}" type="sibTrans" cxnId="{F4EFB518-8DEC-4465-9977-134DA9BAAD2C}">
      <dgm:prSet/>
      <dgm:spPr/>
      <dgm:t>
        <a:bodyPr/>
        <a:lstStyle/>
        <a:p>
          <a:endParaRPr lang="zh-TW" altLang="en-US"/>
        </a:p>
      </dgm:t>
    </dgm:pt>
    <dgm:pt modelId="{24E970EF-4958-4C00-B7B5-DD195BD3FDEC}">
      <dgm:prSet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依據</a:t>
          </a:r>
          <a:r>
            <a:rPr lang="en-US" sz="1600" b="1" dirty="0" smtClean="0">
              <a:latin typeface="微軟正黑體" pitchFamily="34" charset="-120"/>
              <a:ea typeface="微軟正黑體" pitchFamily="34" charset="-120"/>
            </a:rPr>
            <a:t>106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年</a:t>
          </a:r>
          <a:r>
            <a:rPr lang="en-US" altLang="zh-TW" sz="1600" b="1" dirty="0" smtClean="0">
              <a:latin typeface="微軟正黑體" pitchFamily="34" charset="-120"/>
              <a:ea typeface="微軟正黑體" pitchFamily="34" charset="-120"/>
            </a:rPr>
            <a:t>3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月</a:t>
          </a:r>
          <a:r>
            <a:rPr lang="en-US" altLang="zh-TW" sz="1600" b="1" dirty="0" smtClean="0"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日修訂之</a:t>
          </a:r>
          <a:r>
            <a:rPr lang="en-US" sz="1600" b="1" dirty="0" smtClean="0">
              <a:latin typeface="微軟正黑體" pitchFamily="34" charset="-120"/>
              <a:ea typeface="微軟正黑體" pitchFamily="34" charset="-120"/>
            </a:rPr>
            <a:t>2017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臺北世界大學運動會學生加油團實施計畫內容（各校應提供</a:t>
          </a:r>
          <a:r>
            <a:rPr lang="en-US" sz="1600" b="1" dirty="0" smtClean="0">
              <a:latin typeface="微軟正黑體" pitchFamily="34" charset="-120"/>
              <a:ea typeface="微軟正黑體" pitchFamily="34" charset="-120"/>
            </a:rPr>
            <a:t>2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至</a:t>
          </a:r>
          <a:r>
            <a:rPr lang="en-US" sz="1600" b="1" dirty="0" smtClean="0">
              <a:latin typeface="微軟正黑體" pitchFamily="34" charset="-120"/>
              <a:ea typeface="微軟正黑體" pitchFamily="34" charset="-120"/>
            </a:rPr>
            <a:t>3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次學生加油團至競賽場地進行競賽觀摩學習，每次學生加油團觀摩學習型式以</a:t>
          </a:r>
          <a:r>
            <a:rPr lang="zh-TW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半天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為標準，每次</a:t>
          </a:r>
          <a:r>
            <a:rPr lang="en-US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40</a:t>
          </a:r>
          <a:r>
            <a:rPr lang="zh-TW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位師生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參加。）</a:t>
          </a:r>
          <a:endParaRPr lang="zh-TW" sz="1600" b="1" dirty="0">
            <a:latin typeface="微軟正黑體" pitchFamily="34" charset="-120"/>
            <a:ea typeface="微軟正黑體" pitchFamily="34" charset="-120"/>
          </a:endParaRPr>
        </a:p>
      </dgm:t>
    </dgm:pt>
    <dgm:pt modelId="{9630C4AB-D206-4388-AC2C-B2EF9BC8BB63}" type="parTrans" cxnId="{D0193F9D-90FB-4362-9C3B-3E763F40D221}">
      <dgm:prSet/>
      <dgm:spPr/>
      <dgm:t>
        <a:bodyPr/>
        <a:lstStyle/>
        <a:p>
          <a:endParaRPr lang="zh-TW" altLang="en-US"/>
        </a:p>
      </dgm:t>
    </dgm:pt>
    <dgm:pt modelId="{40AECD2E-3FFF-4378-A895-217B256F2361}" type="sibTrans" cxnId="{D0193F9D-90FB-4362-9C3B-3E763F40D221}">
      <dgm:prSet/>
      <dgm:spPr/>
      <dgm:t>
        <a:bodyPr/>
        <a:lstStyle/>
        <a:p>
          <a:endParaRPr lang="zh-TW" altLang="en-US"/>
        </a:p>
      </dgm:t>
    </dgm:pt>
    <dgm:pt modelId="{84ECE1CF-2196-4882-B700-9B67D877C2F1}">
      <dgm:prSet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zh-TW" altLang="zh-TW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臺北市</a:t>
          </a:r>
          <a:r>
            <a:rPr lang="zh-TW" altLang="zh-TW" sz="1600" b="1" dirty="0" smtClean="0">
              <a:latin typeface="微軟正黑體" pitchFamily="34" charset="-120"/>
              <a:ea typeface="微軟正黑體" pitchFamily="34" charset="-120"/>
            </a:rPr>
            <a:t>之比賽場次共計</a:t>
          </a:r>
          <a:r>
            <a:rPr lang="en-US" altLang="zh-TW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153</a:t>
          </a:r>
          <a:r>
            <a:rPr lang="zh-TW" altLang="zh-TW" sz="1600" b="1" dirty="0" smtClean="0">
              <a:latin typeface="微軟正黑體" pitchFamily="34" charset="-120"/>
              <a:ea typeface="微軟正黑體" pitchFamily="34" charset="-120"/>
            </a:rPr>
            <a:t>場</a:t>
          </a:r>
          <a:r>
            <a:rPr lang="zh-TW" altLang="en-US" sz="1600" b="1" dirty="0" smtClean="0">
              <a:latin typeface="微軟正黑體" pitchFamily="34" charset="-120"/>
              <a:ea typeface="微軟正黑體" pitchFamily="34" charset="-120"/>
            </a:rPr>
            <a:t>，</a:t>
          </a:r>
          <a:r>
            <a:rPr lang="zh-TW" sz="1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細明體"/>
            </a:rPr>
            <a:t>需求學校總數</a:t>
          </a:r>
          <a:r>
            <a:rPr lang="zh-TW" altLang="en-US" sz="1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細明體"/>
            </a:rPr>
            <a:t>共計</a:t>
          </a:r>
          <a:r>
            <a:rPr lang="en-US" altLang="zh-TW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細明體"/>
            </a:rPr>
            <a:t>205</a:t>
          </a:r>
          <a:r>
            <a:rPr lang="zh-TW" altLang="en-US" sz="1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細明體"/>
            </a:rPr>
            <a:t>所，</a:t>
          </a:r>
          <a:r>
            <a:rPr lang="zh-TW" altLang="en-US" sz="1600" b="1" dirty="0" smtClean="0">
              <a:latin typeface="微軟正黑體" pitchFamily="34" charset="-120"/>
              <a:ea typeface="微軟正黑體" pitchFamily="34" charset="-120"/>
            </a:rPr>
            <a:t>參加競賽觀摩學習之臺北市學校共計</a:t>
          </a:r>
          <a:r>
            <a:rPr lang="en-US" altLang="zh-TW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92</a:t>
          </a:r>
          <a:r>
            <a:rPr lang="zh-TW" altLang="en-US" sz="1600" b="1" dirty="0" smtClean="0">
              <a:latin typeface="微軟正黑體" pitchFamily="34" charset="-120"/>
              <a:ea typeface="微軟正黑體" pitchFamily="34" charset="-120"/>
            </a:rPr>
            <a:t>所，故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當日撕榜作業</a:t>
          </a:r>
          <a:r>
            <a:rPr lang="en-US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所學校</a:t>
          </a:r>
          <a:r>
            <a:rPr lang="zh-TW" altLang="en-US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至少</a:t>
          </a:r>
          <a:r>
            <a:rPr lang="en-US" altLang="zh-TW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2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輪選擇</a:t>
          </a:r>
          <a:r>
            <a:rPr lang="zh-TW" altLang="en-US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至少</a:t>
          </a:r>
          <a:r>
            <a:rPr lang="en-US" altLang="zh-TW" sz="1600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2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個比賽場次</a:t>
          </a:r>
          <a:r>
            <a:rPr lang="zh-TW" altLang="en-US" sz="1600" b="1" i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（暫定，若有新增競賽場次，將增加當日撕榜次數）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（</a:t>
          </a:r>
          <a:r>
            <a:rPr lang="zh-TW" sz="16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如第一輪自編號</a:t>
          </a:r>
          <a:r>
            <a:rPr lang="en-US" sz="16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6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至編號</a:t>
          </a:r>
          <a:r>
            <a:rPr lang="en-US" sz="16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93</a:t>
          </a:r>
          <a:r>
            <a:rPr lang="zh-TW" sz="16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；第二輪自編號</a:t>
          </a:r>
          <a:r>
            <a:rPr lang="en-US" sz="16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93</a:t>
          </a:r>
          <a:r>
            <a:rPr lang="zh-TW" sz="16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至編號</a:t>
          </a:r>
          <a:r>
            <a:rPr lang="en-US" sz="16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600" b="1" dirty="0" smtClean="0">
              <a:latin typeface="微軟正黑體" pitchFamily="34" charset="-120"/>
              <a:ea typeface="微軟正黑體" pitchFamily="34" charset="-120"/>
            </a:rPr>
            <a:t>）。</a:t>
          </a:r>
          <a:endParaRPr lang="zh-TW" sz="1600" b="1" dirty="0">
            <a:latin typeface="微軟正黑體" pitchFamily="34" charset="-120"/>
            <a:ea typeface="微軟正黑體" pitchFamily="34" charset="-120"/>
          </a:endParaRPr>
        </a:p>
      </dgm:t>
    </dgm:pt>
    <dgm:pt modelId="{999F4677-7E2D-407D-B02A-8ADA3A949944}" type="parTrans" cxnId="{86C761AC-976A-47C3-93F2-D01471AAB238}">
      <dgm:prSet/>
      <dgm:spPr/>
      <dgm:t>
        <a:bodyPr/>
        <a:lstStyle/>
        <a:p>
          <a:endParaRPr lang="zh-TW" altLang="en-US"/>
        </a:p>
      </dgm:t>
    </dgm:pt>
    <dgm:pt modelId="{ED756B40-E534-4A78-AFCC-60E6253B8420}" type="sibTrans" cxnId="{86C761AC-976A-47C3-93F2-D01471AAB238}">
      <dgm:prSet/>
      <dgm:spPr/>
      <dgm:t>
        <a:bodyPr/>
        <a:lstStyle/>
        <a:p>
          <a:endParaRPr lang="zh-TW" altLang="en-US"/>
        </a:p>
      </dgm:t>
    </dgm:pt>
    <dgm:pt modelId="{3B646200-075C-4017-8FC4-FC36FC9E5FA7}">
      <dgm:prSet custT="1"/>
      <dgm:spPr>
        <a:solidFill>
          <a:srgbClr val="FFCCCC">
            <a:alpha val="89804"/>
          </a:srgbClr>
        </a:solidFill>
      </dgm:spPr>
      <dgm:t>
        <a:bodyPr/>
        <a:lstStyle/>
        <a:p>
          <a:r>
            <a:rPr lang="zh-TW" sz="2400" b="1" dirty="0" smtClean="0">
              <a:latin typeface="微軟正黑體" pitchFamily="34" charset="-120"/>
              <a:ea typeface="微軟正黑體" pitchFamily="34" charset="-120"/>
            </a:rPr>
            <a:t>各校可於當日完成場次分配後至育成高中首頁之「</a:t>
          </a:r>
          <a:r>
            <a:rPr lang="en-US" sz="2400" b="1" dirty="0" smtClean="0">
              <a:latin typeface="微軟正黑體" pitchFamily="34" charset="-120"/>
              <a:ea typeface="微軟正黑體" pitchFamily="34" charset="-120"/>
            </a:rPr>
            <a:t>2017</a:t>
          </a:r>
          <a:r>
            <a:rPr lang="zh-TW" sz="2400" b="1" dirty="0" smtClean="0">
              <a:latin typeface="微軟正黑體" pitchFamily="34" charset="-120"/>
              <a:ea typeface="微軟正黑體" pitchFamily="34" charset="-120"/>
            </a:rPr>
            <a:t>世大運學生加油團」專區下載「各校競賽觀摩學習場次分配結果表」。</a:t>
          </a:r>
          <a:endParaRPr lang="zh-TW" sz="2400" b="1" dirty="0">
            <a:latin typeface="微軟正黑體" pitchFamily="34" charset="-120"/>
            <a:ea typeface="微軟正黑體" pitchFamily="34" charset="-120"/>
          </a:endParaRPr>
        </a:p>
      </dgm:t>
    </dgm:pt>
    <dgm:pt modelId="{7392DCB9-AF90-48A1-AEB7-AEA92FFAEAC8}" type="parTrans" cxnId="{A7B49164-4C11-4321-B6F2-9BA6B2FB74C9}">
      <dgm:prSet/>
      <dgm:spPr/>
      <dgm:t>
        <a:bodyPr/>
        <a:lstStyle/>
        <a:p>
          <a:endParaRPr lang="zh-TW" altLang="en-US"/>
        </a:p>
      </dgm:t>
    </dgm:pt>
    <dgm:pt modelId="{4D84447D-E768-4191-858E-FCCFB91A978D}" type="sibTrans" cxnId="{A7B49164-4C11-4321-B6F2-9BA6B2FB74C9}">
      <dgm:prSet/>
      <dgm:spPr/>
      <dgm:t>
        <a:bodyPr/>
        <a:lstStyle/>
        <a:p>
          <a:endParaRPr lang="zh-TW" altLang="en-US"/>
        </a:p>
      </dgm:t>
    </dgm:pt>
    <dgm:pt modelId="{D86938A3-A3E8-4DDD-859C-27D6A63BF630}" type="pres">
      <dgm:prSet presAssocID="{EF36E0CF-6F58-471E-9185-13E6F3460C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CBF3F08-8E4A-4C3F-BD3E-B1CA447B093A}" type="pres">
      <dgm:prSet presAssocID="{7B0C4FFB-67C3-4F78-AB0D-F2FBC84AA4D5}" presName="linNode" presStyleCnt="0"/>
      <dgm:spPr/>
    </dgm:pt>
    <dgm:pt modelId="{9559E73F-9385-4F65-87AF-92D77ECF10F0}" type="pres">
      <dgm:prSet presAssocID="{7B0C4FFB-67C3-4F78-AB0D-F2FBC84AA4D5}" presName="parentText" presStyleLbl="node1" presStyleIdx="0" presStyleCnt="2" custScaleX="6511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8F18746-0344-4056-BFA2-E801825801AF}" type="pres">
      <dgm:prSet presAssocID="{7B0C4FFB-67C3-4F78-AB0D-F2FBC84AA4D5}" presName="descendantText" presStyleLbl="alignAccFollowNode1" presStyleIdx="0" presStyleCnt="2" custScaleX="115618" custScaleY="1431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C3CD5DF-F4AC-409E-BF43-A8819E5B8344}" type="pres">
      <dgm:prSet presAssocID="{FBA2FDE9-699C-4C28-BC39-A1462805FE0A}" presName="sp" presStyleCnt="0"/>
      <dgm:spPr/>
    </dgm:pt>
    <dgm:pt modelId="{C212BE43-12CA-423E-B66E-7EB723F922DC}" type="pres">
      <dgm:prSet presAssocID="{5F59298F-2935-4CA1-B172-968E853CDA38}" presName="linNode" presStyleCnt="0"/>
      <dgm:spPr/>
    </dgm:pt>
    <dgm:pt modelId="{070E6D1D-4C59-478A-83AC-E27D6EABDDC2}" type="pres">
      <dgm:prSet presAssocID="{5F59298F-2935-4CA1-B172-968E853CDA38}" presName="parentText" presStyleLbl="node1" presStyleIdx="1" presStyleCnt="2" custScaleX="6511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F468EB4-D896-40E7-8E04-333BCB85DF0F}" type="pres">
      <dgm:prSet presAssocID="{5F59298F-2935-4CA1-B172-968E853CDA38}" presName="descendantText" presStyleLbl="alignAccFollowNode1" presStyleIdx="1" presStyleCnt="2" custScaleX="115983" custScaleY="125571" custLinFactNeighborX="-2266" custLinFactNeighborY="220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EC8D74F-96EC-4E86-802C-95B8D7D013A9}" type="presOf" srcId="{84ECE1CF-2196-4882-B700-9B67D877C2F1}" destId="{E8F18746-0344-4056-BFA2-E801825801AF}" srcOrd="0" destOrd="2" presId="urn:microsoft.com/office/officeart/2005/8/layout/vList5"/>
    <dgm:cxn modelId="{86C761AC-976A-47C3-93F2-D01471AAB238}" srcId="{7B0C4FFB-67C3-4F78-AB0D-F2FBC84AA4D5}" destId="{84ECE1CF-2196-4882-B700-9B67D877C2F1}" srcOrd="2" destOrd="0" parTransId="{999F4677-7E2D-407D-B02A-8ADA3A949944}" sibTransId="{ED756B40-E534-4A78-AFCC-60E6253B8420}"/>
    <dgm:cxn modelId="{B7CEFA1C-D4A3-4DDE-9854-1A0DB16E9A45}" type="presOf" srcId="{7B0C4FFB-67C3-4F78-AB0D-F2FBC84AA4D5}" destId="{9559E73F-9385-4F65-87AF-92D77ECF10F0}" srcOrd="0" destOrd="0" presId="urn:microsoft.com/office/officeart/2005/8/layout/vList5"/>
    <dgm:cxn modelId="{F37E97CD-A679-4C96-BE2B-835F16B78ABE}" type="presOf" srcId="{5F59298F-2935-4CA1-B172-968E853CDA38}" destId="{070E6D1D-4C59-478A-83AC-E27D6EABDDC2}" srcOrd="0" destOrd="0" presId="urn:microsoft.com/office/officeart/2005/8/layout/vList5"/>
    <dgm:cxn modelId="{A7B49164-4C11-4321-B6F2-9BA6B2FB74C9}" srcId="{5F59298F-2935-4CA1-B172-968E853CDA38}" destId="{3B646200-075C-4017-8FC4-FC36FC9E5FA7}" srcOrd="1" destOrd="0" parTransId="{7392DCB9-AF90-48A1-AEB7-AEA92FFAEAC8}" sibTransId="{4D84447D-E768-4191-858E-FCCFB91A978D}"/>
    <dgm:cxn modelId="{C6D40EDB-DA83-4BB6-A95D-4D5F0098DBF5}" srcId="{EF36E0CF-6F58-471E-9185-13E6F3460C20}" destId="{7B0C4FFB-67C3-4F78-AB0D-F2FBC84AA4D5}" srcOrd="0" destOrd="0" parTransId="{9E9DA053-9EA5-40E6-B274-8E8AA4EA0EED}" sibTransId="{FBA2FDE9-699C-4C28-BC39-A1462805FE0A}"/>
    <dgm:cxn modelId="{D0193F9D-90FB-4362-9C3B-3E763F40D221}" srcId="{7B0C4FFB-67C3-4F78-AB0D-F2FBC84AA4D5}" destId="{24E970EF-4958-4C00-B7B5-DD195BD3FDEC}" srcOrd="1" destOrd="0" parTransId="{9630C4AB-D206-4388-AC2C-B2EF9BC8BB63}" sibTransId="{40AECD2E-3FFF-4378-A895-217B256F2361}"/>
    <dgm:cxn modelId="{942746F5-C42C-418D-942D-8FCCBF2DB05B}" type="presOf" srcId="{EF36E0CF-6F58-471E-9185-13E6F3460C20}" destId="{D86938A3-A3E8-4DDD-859C-27D6A63BF630}" srcOrd="0" destOrd="0" presId="urn:microsoft.com/office/officeart/2005/8/layout/vList5"/>
    <dgm:cxn modelId="{3AA334A3-197D-4765-AC84-BB678CCDF6A6}" type="presOf" srcId="{0480BD06-DC48-4990-A3E0-7068740A9E3D}" destId="{5F468EB4-D896-40E7-8E04-333BCB85DF0F}" srcOrd="0" destOrd="0" presId="urn:microsoft.com/office/officeart/2005/8/layout/vList5"/>
    <dgm:cxn modelId="{57757061-A3E0-4034-B918-5FFFE7076ED2}" srcId="{7B0C4FFB-67C3-4F78-AB0D-F2FBC84AA4D5}" destId="{A381CC97-B907-46EC-92CD-8523FB2605F5}" srcOrd="0" destOrd="0" parTransId="{DF0B4E39-A168-4B3A-AA08-FF2CB4917133}" sibTransId="{595F5FA1-3590-47CF-954E-74DFE94E9C12}"/>
    <dgm:cxn modelId="{643DD36C-D414-402F-86A5-C5A49862B694}" type="presOf" srcId="{24E970EF-4958-4C00-B7B5-DD195BD3FDEC}" destId="{E8F18746-0344-4056-BFA2-E801825801AF}" srcOrd="0" destOrd="1" presId="urn:microsoft.com/office/officeart/2005/8/layout/vList5"/>
    <dgm:cxn modelId="{3E536940-BA2F-4EA6-88B8-654AA9FAEB20}" srcId="{EF36E0CF-6F58-471E-9185-13E6F3460C20}" destId="{5F59298F-2935-4CA1-B172-968E853CDA38}" srcOrd="1" destOrd="0" parTransId="{F375CB61-416B-4911-B4C4-D9302E3A1C25}" sibTransId="{56AAC52F-4D5C-4E5B-8AC7-1849D79E8AF8}"/>
    <dgm:cxn modelId="{B581021B-22AD-4342-B2AA-2D0338EF35BF}" type="presOf" srcId="{3B646200-075C-4017-8FC4-FC36FC9E5FA7}" destId="{5F468EB4-D896-40E7-8E04-333BCB85DF0F}" srcOrd="0" destOrd="1" presId="urn:microsoft.com/office/officeart/2005/8/layout/vList5"/>
    <dgm:cxn modelId="{741B1AB2-FAFC-477F-BD68-3042F92E07C2}" type="presOf" srcId="{A381CC97-B907-46EC-92CD-8523FB2605F5}" destId="{E8F18746-0344-4056-BFA2-E801825801AF}" srcOrd="0" destOrd="0" presId="urn:microsoft.com/office/officeart/2005/8/layout/vList5"/>
    <dgm:cxn modelId="{F4EFB518-8DEC-4465-9977-134DA9BAAD2C}" srcId="{5F59298F-2935-4CA1-B172-968E853CDA38}" destId="{0480BD06-DC48-4990-A3E0-7068740A9E3D}" srcOrd="0" destOrd="0" parTransId="{A54F1E33-104E-43D9-ADB3-2F60FECF691D}" sibTransId="{53871B39-E0D4-4372-B83E-C57DB9B5D29A}"/>
    <dgm:cxn modelId="{A1340A5A-E22C-4B80-8117-4E484D0AF409}" type="presParOf" srcId="{D86938A3-A3E8-4DDD-859C-27D6A63BF630}" destId="{ACBF3F08-8E4A-4C3F-BD3E-B1CA447B093A}" srcOrd="0" destOrd="0" presId="urn:microsoft.com/office/officeart/2005/8/layout/vList5"/>
    <dgm:cxn modelId="{C42975D8-AEF7-43F3-825B-B1DB66AC5DA4}" type="presParOf" srcId="{ACBF3F08-8E4A-4C3F-BD3E-B1CA447B093A}" destId="{9559E73F-9385-4F65-87AF-92D77ECF10F0}" srcOrd="0" destOrd="0" presId="urn:microsoft.com/office/officeart/2005/8/layout/vList5"/>
    <dgm:cxn modelId="{0A5959EF-244A-45F8-A649-0CC1CD1690D6}" type="presParOf" srcId="{ACBF3F08-8E4A-4C3F-BD3E-B1CA447B093A}" destId="{E8F18746-0344-4056-BFA2-E801825801AF}" srcOrd="1" destOrd="0" presId="urn:microsoft.com/office/officeart/2005/8/layout/vList5"/>
    <dgm:cxn modelId="{DC708ACC-D619-4F4B-95C9-F7FBF915E577}" type="presParOf" srcId="{D86938A3-A3E8-4DDD-859C-27D6A63BF630}" destId="{BC3CD5DF-F4AC-409E-BF43-A8819E5B8344}" srcOrd="1" destOrd="0" presId="urn:microsoft.com/office/officeart/2005/8/layout/vList5"/>
    <dgm:cxn modelId="{7C6BD291-0818-4552-BD5C-ACB708F8485C}" type="presParOf" srcId="{D86938A3-A3E8-4DDD-859C-27D6A63BF630}" destId="{C212BE43-12CA-423E-B66E-7EB723F922DC}" srcOrd="2" destOrd="0" presId="urn:microsoft.com/office/officeart/2005/8/layout/vList5"/>
    <dgm:cxn modelId="{9E007BD5-D4ED-44D9-A58A-57217042EC99}" type="presParOf" srcId="{C212BE43-12CA-423E-B66E-7EB723F922DC}" destId="{070E6D1D-4C59-478A-83AC-E27D6EABDDC2}" srcOrd="0" destOrd="0" presId="urn:microsoft.com/office/officeart/2005/8/layout/vList5"/>
    <dgm:cxn modelId="{2B23D4D1-C317-48D6-B660-4B05216A4D77}" type="presParOf" srcId="{C212BE43-12CA-423E-B66E-7EB723F922DC}" destId="{5F468EB4-D896-40E7-8E04-333BCB85DF0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CC344E-D6DC-404D-AC34-C4BF2A3B249D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zh-TW" altLang="en-US"/>
        </a:p>
      </dgm:t>
    </dgm:pt>
    <dgm:pt modelId="{15764E9D-355D-4C8F-A8D4-88D74DAE2631}">
      <dgm:prSet phldrT="[文字]" custT="1"/>
      <dgm:spPr/>
      <dgm:t>
        <a:bodyPr/>
        <a:lstStyle/>
        <a:p>
          <a:pPr algn="l"/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抽籤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7849D33E-6FD7-469B-8245-2B0ED22AA9D7}" type="parTrans" cxnId="{BBC1D069-DBFD-4850-9807-2C0ACF1E57C8}">
      <dgm:prSet/>
      <dgm:spPr/>
      <dgm:t>
        <a:bodyPr/>
        <a:lstStyle/>
        <a:p>
          <a:endParaRPr lang="zh-TW" altLang="en-US"/>
        </a:p>
      </dgm:t>
    </dgm:pt>
    <dgm:pt modelId="{4D75709C-4A54-41BD-81C1-9378E6E5D802}" type="sibTrans" cxnId="{BBC1D069-DBFD-4850-9807-2C0ACF1E57C8}">
      <dgm:prSet/>
      <dgm:spPr/>
      <dgm:t>
        <a:bodyPr/>
        <a:lstStyle/>
        <a:p>
          <a:endParaRPr lang="zh-TW" altLang="en-US"/>
        </a:p>
      </dgm:t>
    </dgm:pt>
    <dgm:pt modelId="{EB176613-A08E-4225-93E8-72916D621A21}">
      <dgm:prSet phldrT="[文字]" custT="1"/>
      <dgm:spPr/>
      <dgm:t>
        <a:bodyPr/>
        <a:lstStyle/>
        <a:p>
          <a:r>
            <a:rPr lang="en-US" altLang="zh-TW" sz="2000" b="1" dirty="0" smtClean="0">
              <a:latin typeface="標楷體" pitchFamily="65" charset="-120"/>
              <a:ea typeface="標楷體" pitchFamily="65" charset="-120"/>
            </a:rPr>
            <a:t>106</a:t>
          </a:r>
          <a:r>
            <a:rPr lang="zh-TW" altLang="zh-TW" sz="2000" b="1" dirty="0" smtClean="0">
              <a:latin typeface="標楷體" pitchFamily="65" charset="-120"/>
              <a:ea typeface="標楷體" pitchFamily="65" charset="-120"/>
            </a:rPr>
            <a:t>年</a:t>
          </a:r>
          <a:r>
            <a:rPr lang="en-US" altLang="zh-TW" sz="2000" b="1" dirty="0" smtClean="0">
              <a:latin typeface="標楷體" pitchFamily="65" charset="-120"/>
              <a:ea typeface="標楷體" pitchFamily="65" charset="-120"/>
            </a:rPr>
            <a:t>5</a:t>
          </a:r>
          <a:r>
            <a:rPr lang="zh-TW" altLang="zh-TW" sz="2000" b="1" dirty="0" smtClean="0">
              <a:latin typeface="標楷體" pitchFamily="65" charset="-120"/>
              <a:ea typeface="標楷體" pitchFamily="65" charset="-120"/>
            </a:rPr>
            <a:t>月</a:t>
          </a:r>
          <a:r>
            <a:rPr lang="en-US" altLang="zh-TW" sz="2000" b="1" dirty="0" smtClean="0">
              <a:latin typeface="標楷體" pitchFamily="65" charset="-120"/>
              <a:ea typeface="標楷體" pitchFamily="65" charset="-120"/>
            </a:rPr>
            <a:t>8</a:t>
          </a:r>
          <a:r>
            <a:rPr lang="zh-TW" altLang="zh-TW" sz="2000" b="1" dirty="0" smtClean="0">
              <a:latin typeface="標楷體" pitchFamily="65" charset="-120"/>
              <a:ea typeface="標楷體" pitchFamily="65" charset="-120"/>
            </a:rPr>
            <a:t>日</a:t>
          </a:r>
          <a:r>
            <a:rPr lang="zh-TW" altLang="en-US" sz="2000" b="1" dirty="0" smtClean="0">
              <a:latin typeface="標楷體" pitchFamily="65" charset="-120"/>
              <a:ea typeface="標楷體" pitchFamily="65" charset="-120"/>
            </a:rPr>
            <a:t>前完成抽籤序號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B407FDA8-7B0B-47C8-8E22-318362C39B84}" type="parTrans" cxnId="{845ED22C-0A9B-4D15-B402-0173A129638D}">
      <dgm:prSet/>
      <dgm:spPr/>
      <dgm:t>
        <a:bodyPr/>
        <a:lstStyle/>
        <a:p>
          <a:endParaRPr lang="zh-TW" altLang="en-US"/>
        </a:p>
      </dgm:t>
    </dgm:pt>
    <dgm:pt modelId="{5AD86A29-6DB0-47C8-9CBB-FF75BD331569}" type="sibTrans" cxnId="{845ED22C-0A9B-4D15-B402-0173A129638D}">
      <dgm:prSet/>
      <dgm:spPr/>
      <dgm:t>
        <a:bodyPr/>
        <a:lstStyle/>
        <a:p>
          <a:endParaRPr lang="zh-TW" altLang="en-US"/>
        </a:p>
      </dgm:t>
    </dgm:pt>
    <dgm:pt modelId="{B113687A-7AEE-47C0-91E9-E48255AA3DE8}">
      <dgm:prSet phldrT="[文字]" custT="1"/>
      <dgm:spPr/>
      <dgm:t>
        <a:bodyPr/>
        <a:lstStyle/>
        <a:p>
          <a:pPr algn="l"/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現場登記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D101527C-CA12-4220-AE34-3AFA1F990802}" type="parTrans" cxnId="{5AA07BFA-7E1F-4A86-8F98-310092DF0CB1}">
      <dgm:prSet/>
      <dgm:spPr/>
      <dgm:t>
        <a:bodyPr/>
        <a:lstStyle/>
        <a:p>
          <a:endParaRPr lang="zh-TW" altLang="en-US"/>
        </a:p>
      </dgm:t>
    </dgm:pt>
    <dgm:pt modelId="{305312F8-D62D-4FE1-B24F-D0C3FF6541B8}" type="sibTrans" cxnId="{5AA07BFA-7E1F-4A86-8F98-310092DF0CB1}">
      <dgm:prSet/>
      <dgm:spPr/>
      <dgm:t>
        <a:bodyPr/>
        <a:lstStyle/>
        <a:p>
          <a:endParaRPr lang="zh-TW" altLang="en-US"/>
        </a:p>
      </dgm:t>
    </dgm:pt>
    <dgm:pt modelId="{47E46018-3477-4059-8F58-0D423F5D66E9}">
      <dgm:prSet phldrT="[文字]" custT="1"/>
      <dgm:spPr/>
      <dgm:t>
        <a:bodyPr/>
        <a:lstStyle/>
        <a:p>
          <a:pPr algn="l"/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現場簽名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69D41E76-F373-44DE-AE5F-5AE43F3136E4}" type="parTrans" cxnId="{9595EA8B-D8CB-4209-92C7-AFF87BFD20A1}">
      <dgm:prSet/>
      <dgm:spPr/>
      <dgm:t>
        <a:bodyPr/>
        <a:lstStyle/>
        <a:p>
          <a:endParaRPr lang="zh-TW" altLang="en-US"/>
        </a:p>
      </dgm:t>
    </dgm:pt>
    <dgm:pt modelId="{88139738-CD90-446D-8D56-DEBF652FF8DA}" type="sibTrans" cxnId="{9595EA8B-D8CB-4209-92C7-AFF87BFD20A1}">
      <dgm:prSet/>
      <dgm:spPr/>
      <dgm:t>
        <a:bodyPr/>
        <a:lstStyle/>
        <a:p>
          <a:endParaRPr lang="zh-TW" altLang="en-US"/>
        </a:p>
      </dgm:t>
    </dgm:pt>
    <dgm:pt modelId="{2BCAD48B-D54E-4E82-9D15-1A7E2E2A08DD}">
      <dgm:prSet phldrT="[文字]" custT="1"/>
      <dgm:spPr/>
      <dgm:t>
        <a:bodyPr/>
        <a:lstStyle/>
        <a:p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FA50A203-2A17-4788-80BD-FEBB24059F52}" type="parTrans" cxnId="{FF6B1DF1-9499-41AF-8A44-F3DDE2EA4455}">
      <dgm:prSet/>
      <dgm:spPr/>
      <dgm:t>
        <a:bodyPr/>
        <a:lstStyle/>
        <a:p>
          <a:endParaRPr lang="zh-TW" altLang="en-US"/>
        </a:p>
      </dgm:t>
    </dgm:pt>
    <dgm:pt modelId="{072C1453-D29A-4848-82F4-292CBCD47140}" type="sibTrans" cxnId="{FF6B1DF1-9499-41AF-8A44-F3DDE2EA4455}">
      <dgm:prSet/>
      <dgm:spPr/>
      <dgm:t>
        <a:bodyPr/>
        <a:lstStyle/>
        <a:p>
          <a:endParaRPr lang="zh-TW" altLang="en-US"/>
        </a:p>
      </dgm:t>
    </dgm:pt>
    <dgm:pt modelId="{48725752-19BA-4548-96E9-510B3429E5DE}">
      <dgm:prSet phldrT="[文字]" custT="1"/>
      <dgm:spPr/>
      <dgm:t>
        <a:bodyPr/>
        <a:lstStyle/>
        <a:p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CFEB9773-098F-4B2E-980F-4A7C1B1CCD14}" type="parTrans" cxnId="{414EAF96-0980-4797-A74C-FCD689BB4F27}">
      <dgm:prSet/>
      <dgm:spPr/>
      <dgm:t>
        <a:bodyPr/>
        <a:lstStyle/>
        <a:p>
          <a:endParaRPr lang="zh-TW" altLang="en-US"/>
        </a:p>
      </dgm:t>
    </dgm:pt>
    <dgm:pt modelId="{1B30CAFF-D4F3-4ACE-BF04-89CB15C347A5}" type="sibTrans" cxnId="{414EAF96-0980-4797-A74C-FCD689BB4F27}">
      <dgm:prSet/>
      <dgm:spPr/>
      <dgm:t>
        <a:bodyPr/>
        <a:lstStyle/>
        <a:p>
          <a:endParaRPr lang="zh-TW" altLang="en-US"/>
        </a:p>
      </dgm:t>
    </dgm:pt>
    <dgm:pt modelId="{EBDC7CAB-EF99-4E80-AFC1-E5E3D5672640}">
      <dgm:prSet custT="1"/>
      <dgm:spPr/>
      <dgm:t>
        <a:bodyPr/>
        <a:lstStyle/>
        <a:p>
          <a:pPr algn="l"/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現場簽到             </a:t>
          </a:r>
          <a:endParaRPr lang="zh-TW" altLang="en-US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BD1AE993-45C7-4708-8637-937FF84638A3}" type="parTrans" cxnId="{B3386A4F-2742-4D09-814D-CC3B63A0B0CD}">
      <dgm:prSet/>
      <dgm:spPr/>
      <dgm:t>
        <a:bodyPr/>
        <a:lstStyle/>
        <a:p>
          <a:endParaRPr lang="zh-TW" altLang="en-US"/>
        </a:p>
      </dgm:t>
    </dgm:pt>
    <dgm:pt modelId="{4A366BDD-C529-410A-9EAC-3F00CA36EFD1}" type="sibTrans" cxnId="{B3386A4F-2742-4D09-814D-CC3B63A0B0CD}">
      <dgm:prSet/>
      <dgm:spPr/>
      <dgm:t>
        <a:bodyPr/>
        <a:lstStyle/>
        <a:p>
          <a:endParaRPr lang="zh-TW" altLang="en-US"/>
        </a:p>
      </dgm:t>
    </dgm:pt>
    <dgm:pt modelId="{9B18842D-D393-4C3A-9410-167FE698D365}">
      <dgm:prSet custT="1"/>
      <dgm:spPr/>
      <dgm:t>
        <a:bodyPr/>
        <a:lstStyle/>
        <a:p>
          <a:pPr algn="l"/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現場叫號撕榜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D1196536-9CB0-4ADB-92A5-5EFF924C0630}" type="parTrans" cxnId="{8855A701-6742-4E69-BE71-8D7AF2E7FDFD}">
      <dgm:prSet/>
      <dgm:spPr/>
      <dgm:t>
        <a:bodyPr/>
        <a:lstStyle/>
        <a:p>
          <a:endParaRPr lang="zh-TW" altLang="en-US"/>
        </a:p>
      </dgm:t>
    </dgm:pt>
    <dgm:pt modelId="{C06AB9C6-95B5-4F84-A7E7-AEEA9E007D24}" type="sibTrans" cxnId="{8855A701-6742-4E69-BE71-8D7AF2E7FDFD}">
      <dgm:prSet/>
      <dgm:spPr/>
      <dgm:t>
        <a:bodyPr/>
        <a:lstStyle/>
        <a:p>
          <a:endParaRPr lang="zh-TW" altLang="en-US"/>
        </a:p>
      </dgm:t>
    </dgm:pt>
    <dgm:pt modelId="{69FA8DA7-8190-4D64-B60C-90B26A2766E7}">
      <dgm:prSet phldrT="[文字]" custT="1"/>
      <dgm:spPr/>
      <dgm:t>
        <a:bodyPr/>
        <a:lstStyle/>
        <a:p>
          <a:r>
            <a:rPr lang="zh-TW" sz="2000" b="1" dirty="0" smtClean="0">
              <a:latin typeface="標楷體" pitchFamily="65" charset="-120"/>
              <a:ea typeface="標楷體" pitchFamily="65" charset="-120"/>
            </a:rPr>
            <a:t>為前置作業，採分層負責辦理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04403D16-66FF-48FD-B48D-B25B69FF5133}" type="parTrans" cxnId="{FF41B097-4EF6-4F70-A771-E5F6A986B27B}">
      <dgm:prSet/>
      <dgm:spPr/>
      <dgm:t>
        <a:bodyPr/>
        <a:lstStyle/>
        <a:p>
          <a:endParaRPr lang="zh-TW" altLang="en-US"/>
        </a:p>
      </dgm:t>
    </dgm:pt>
    <dgm:pt modelId="{BF2794FA-5517-4DC0-995C-8E9C46F9E477}" type="sibTrans" cxnId="{FF41B097-4EF6-4F70-A771-E5F6A986B27B}">
      <dgm:prSet/>
      <dgm:spPr/>
      <dgm:t>
        <a:bodyPr/>
        <a:lstStyle/>
        <a:p>
          <a:endParaRPr lang="zh-TW" altLang="en-US"/>
        </a:p>
      </dgm:t>
    </dgm:pt>
    <dgm:pt modelId="{EDFC5593-98E3-4EB4-9060-D81DF05940DB}" type="pres">
      <dgm:prSet presAssocID="{EACC344E-D6DC-404D-AC34-C4BF2A3B249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37867E8-961A-4922-855F-228C54492D19}" type="pres">
      <dgm:prSet presAssocID="{15764E9D-355D-4C8F-A8D4-88D74DAE2631}" presName="circle1" presStyleLbl="node1" presStyleIdx="0" presStyleCnt="5"/>
      <dgm:spPr/>
      <dgm:t>
        <a:bodyPr/>
        <a:lstStyle/>
        <a:p>
          <a:endParaRPr lang="zh-TW" altLang="en-US"/>
        </a:p>
      </dgm:t>
    </dgm:pt>
    <dgm:pt modelId="{2EAE0E4E-7E8B-47A8-A3B6-CAC562B85BB1}" type="pres">
      <dgm:prSet presAssocID="{15764E9D-355D-4C8F-A8D4-88D74DAE2631}" presName="space" presStyleCnt="0"/>
      <dgm:spPr/>
      <dgm:t>
        <a:bodyPr/>
        <a:lstStyle/>
        <a:p>
          <a:endParaRPr lang="zh-TW" altLang="en-US"/>
        </a:p>
      </dgm:t>
    </dgm:pt>
    <dgm:pt modelId="{E4C016A4-BE3F-4881-8ED2-783B442412FB}" type="pres">
      <dgm:prSet presAssocID="{15764E9D-355D-4C8F-A8D4-88D74DAE2631}" presName="rect1" presStyleLbl="alignAcc1" presStyleIdx="0" presStyleCnt="5"/>
      <dgm:spPr/>
      <dgm:t>
        <a:bodyPr/>
        <a:lstStyle/>
        <a:p>
          <a:endParaRPr lang="zh-TW" altLang="en-US"/>
        </a:p>
      </dgm:t>
    </dgm:pt>
    <dgm:pt modelId="{F8C1B3F9-6335-4E1E-80B8-0A651429C32E}" type="pres">
      <dgm:prSet presAssocID="{EBDC7CAB-EF99-4E80-AFC1-E5E3D5672640}" presName="vertSpace2" presStyleLbl="node1" presStyleIdx="0" presStyleCnt="5"/>
      <dgm:spPr/>
    </dgm:pt>
    <dgm:pt modelId="{B9D2A593-EF19-4258-90F8-6C329C8BB069}" type="pres">
      <dgm:prSet presAssocID="{EBDC7CAB-EF99-4E80-AFC1-E5E3D5672640}" presName="circle2" presStyleLbl="node1" presStyleIdx="1" presStyleCnt="5"/>
      <dgm:spPr/>
    </dgm:pt>
    <dgm:pt modelId="{39B247D1-1118-4220-906B-2E9004B87C55}" type="pres">
      <dgm:prSet presAssocID="{EBDC7CAB-EF99-4E80-AFC1-E5E3D5672640}" presName="rect2" presStyleLbl="alignAcc1" presStyleIdx="1" presStyleCnt="5"/>
      <dgm:spPr/>
      <dgm:t>
        <a:bodyPr/>
        <a:lstStyle/>
        <a:p>
          <a:endParaRPr lang="zh-TW" altLang="en-US"/>
        </a:p>
      </dgm:t>
    </dgm:pt>
    <dgm:pt modelId="{02C25F83-443B-4DCD-B8BB-5E14278D676B}" type="pres">
      <dgm:prSet presAssocID="{9B18842D-D393-4C3A-9410-167FE698D365}" presName="vertSpace3" presStyleLbl="node1" presStyleIdx="1" presStyleCnt="5"/>
      <dgm:spPr/>
    </dgm:pt>
    <dgm:pt modelId="{41F4BC71-0047-45A5-877B-DB18CB2A0052}" type="pres">
      <dgm:prSet presAssocID="{9B18842D-D393-4C3A-9410-167FE698D365}" presName="circle3" presStyleLbl="node1" presStyleIdx="2" presStyleCnt="5"/>
      <dgm:spPr/>
    </dgm:pt>
    <dgm:pt modelId="{B5B32A5F-C1D1-48A7-AD6E-1B2C7FECCDE4}" type="pres">
      <dgm:prSet presAssocID="{9B18842D-D393-4C3A-9410-167FE698D365}" presName="rect3" presStyleLbl="alignAcc1" presStyleIdx="2" presStyleCnt="5"/>
      <dgm:spPr/>
      <dgm:t>
        <a:bodyPr/>
        <a:lstStyle/>
        <a:p>
          <a:endParaRPr lang="zh-TW" altLang="en-US"/>
        </a:p>
      </dgm:t>
    </dgm:pt>
    <dgm:pt modelId="{CCAE0513-F270-4A93-A873-1899B04BC003}" type="pres">
      <dgm:prSet presAssocID="{B113687A-7AEE-47C0-91E9-E48255AA3DE8}" presName="vertSpace4" presStyleLbl="node1" presStyleIdx="2" presStyleCnt="5"/>
      <dgm:spPr/>
    </dgm:pt>
    <dgm:pt modelId="{43A3E1EA-8F4C-4772-B944-7E61E65FCF0A}" type="pres">
      <dgm:prSet presAssocID="{B113687A-7AEE-47C0-91E9-E48255AA3DE8}" presName="circle4" presStyleLbl="node1" presStyleIdx="3" presStyleCnt="5"/>
      <dgm:spPr/>
    </dgm:pt>
    <dgm:pt modelId="{C8BEB59E-760D-4726-B160-987E079B15ED}" type="pres">
      <dgm:prSet presAssocID="{B113687A-7AEE-47C0-91E9-E48255AA3DE8}" presName="rect4" presStyleLbl="alignAcc1" presStyleIdx="3" presStyleCnt="5"/>
      <dgm:spPr/>
      <dgm:t>
        <a:bodyPr/>
        <a:lstStyle/>
        <a:p>
          <a:endParaRPr lang="zh-TW" altLang="en-US"/>
        </a:p>
      </dgm:t>
    </dgm:pt>
    <dgm:pt modelId="{15812BBB-3D5F-417B-8C2C-E1D11B353BEC}" type="pres">
      <dgm:prSet presAssocID="{47E46018-3477-4059-8F58-0D423F5D66E9}" presName="vertSpace5" presStyleLbl="node1" presStyleIdx="3" presStyleCnt="5"/>
      <dgm:spPr/>
    </dgm:pt>
    <dgm:pt modelId="{C3AAA574-EA10-4635-9E0E-28178C2B604F}" type="pres">
      <dgm:prSet presAssocID="{47E46018-3477-4059-8F58-0D423F5D66E9}" presName="circle5" presStyleLbl="node1" presStyleIdx="4" presStyleCnt="5"/>
      <dgm:spPr/>
    </dgm:pt>
    <dgm:pt modelId="{89956E4D-AF25-4560-A477-23B4DC9B38AC}" type="pres">
      <dgm:prSet presAssocID="{47E46018-3477-4059-8F58-0D423F5D66E9}" presName="rect5" presStyleLbl="alignAcc1" presStyleIdx="4" presStyleCnt="5"/>
      <dgm:spPr/>
      <dgm:t>
        <a:bodyPr/>
        <a:lstStyle/>
        <a:p>
          <a:endParaRPr lang="zh-TW" altLang="en-US"/>
        </a:p>
      </dgm:t>
    </dgm:pt>
    <dgm:pt modelId="{8BA00E8C-A9F6-4D29-A820-C4D734AFA15E}" type="pres">
      <dgm:prSet presAssocID="{15764E9D-355D-4C8F-A8D4-88D74DAE2631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030DC3-AC53-4C4B-9173-107F119208CB}" type="pres">
      <dgm:prSet presAssocID="{15764E9D-355D-4C8F-A8D4-88D74DAE2631}" presName="rect1ChTx" presStyleLbl="alignAcc1" presStyleIdx="4" presStyleCnt="5" custScaleX="148564" custLinFactNeighborX="-12271" custLinFactNeighborY="409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04EB29-9C93-4408-AD59-BCBABFD1E6F6}" type="pres">
      <dgm:prSet presAssocID="{EBDC7CAB-EF99-4E80-AFC1-E5E3D5672640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40A910-CB7D-412D-9DBB-A18C4711D350}" type="pres">
      <dgm:prSet presAssocID="{EBDC7CAB-EF99-4E80-AFC1-E5E3D5672640}" presName="rect2ChTx" presStyleLbl="alignAcc1" presStyleIdx="4" presStyleCnt="5">
        <dgm:presLayoutVars>
          <dgm:bulletEnabled val="1"/>
        </dgm:presLayoutVars>
      </dgm:prSet>
      <dgm:spPr/>
    </dgm:pt>
    <dgm:pt modelId="{0148E5A4-6A64-4553-A369-54A535BE5233}" type="pres">
      <dgm:prSet presAssocID="{9B18842D-D393-4C3A-9410-167FE698D365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56BEA0-4B61-46AA-BD25-08894FE311A5}" type="pres">
      <dgm:prSet presAssocID="{9B18842D-D393-4C3A-9410-167FE698D365}" presName="rect3ChTx" presStyleLbl="alignAcc1" presStyleIdx="4" presStyleCnt="5">
        <dgm:presLayoutVars>
          <dgm:bulletEnabled val="1"/>
        </dgm:presLayoutVars>
      </dgm:prSet>
      <dgm:spPr/>
    </dgm:pt>
    <dgm:pt modelId="{1FC52AC3-53D1-4E98-9C53-B846798B8ED9}" type="pres">
      <dgm:prSet presAssocID="{B113687A-7AEE-47C0-91E9-E48255AA3DE8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49712D-64BE-4488-95B5-1174F9455D3C}" type="pres">
      <dgm:prSet presAssocID="{B113687A-7AEE-47C0-91E9-E48255AA3DE8}" presName="rect4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EB51993-5B7C-4439-8BCA-1507B725DA70}" type="pres">
      <dgm:prSet presAssocID="{47E46018-3477-4059-8F58-0D423F5D66E9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FA8CDA-D7B2-40F2-B763-DC5FE749F7BA}" type="pres">
      <dgm:prSet presAssocID="{47E46018-3477-4059-8F58-0D423F5D66E9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718FDE3-CA76-4440-8C35-704A1AC15F85}" type="presOf" srcId="{B113687A-7AEE-47C0-91E9-E48255AA3DE8}" destId="{1FC52AC3-53D1-4E98-9C53-B846798B8ED9}" srcOrd="1" destOrd="0" presId="urn:microsoft.com/office/officeart/2005/8/layout/target3"/>
    <dgm:cxn modelId="{7E808554-3F5B-4A9F-BF4B-9B22E61387CA}" type="presOf" srcId="{15764E9D-355D-4C8F-A8D4-88D74DAE2631}" destId="{8BA00E8C-A9F6-4D29-A820-C4D734AFA15E}" srcOrd="1" destOrd="0" presId="urn:microsoft.com/office/officeart/2005/8/layout/target3"/>
    <dgm:cxn modelId="{6CFA5BE3-8701-4D03-A558-8BA59F41AF53}" type="presOf" srcId="{48725752-19BA-4548-96E9-510B3429E5DE}" destId="{4C49712D-64BE-4488-95B5-1174F9455D3C}" srcOrd="0" destOrd="0" presId="urn:microsoft.com/office/officeart/2005/8/layout/target3"/>
    <dgm:cxn modelId="{B97B32FC-6FB8-401A-9D49-42F1476D78FC}" type="presOf" srcId="{B113687A-7AEE-47C0-91E9-E48255AA3DE8}" destId="{C8BEB59E-760D-4726-B160-987E079B15ED}" srcOrd="0" destOrd="0" presId="urn:microsoft.com/office/officeart/2005/8/layout/target3"/>
    <dgm:cxn modelId="{FF0DDDFE-A749-4377-9E61-5FE438C63515}" type="presOf" srcId="{2BCAD48B-D54E-4E82-9D15-1A7E2E2A08DD}" destId="{F0FA8CDA-D7B2-40F2-B763-DC5FE749F7BA}" srcOrd="0" destOrd="0" presId="urn:microsoft.com/office/officeart/2005/8/layout/target3"/>
    <dgm:cxn modelId="{5AA07BFA-7E1F-4A86-8F98-310092DF0CB1}" srcId="{EACC344E-D6DC-404D-AC34-C4BF2A3B249D}" destId="{B113687A-7AEE-47C0-91E9-E48255AA3DE8}" srcOrd="3" destOrd="0" parTransId="{D101527C-CA12-4220-AE34-3AFA1F990802}" sibTransId="{305312F8-D62D-4FE1-B24F-D0C3FF6541B8}"/>
    <dgm:cxn modelId="{7FB901DF-E860-41EA-A7AB-36B9F11A87EA}" type="presOf" srcId="{69FA8DA7-8190-4D64-B60C-90B26A2766E7}" destId="{CC030DC3-AC53-4C4B-9173-107F119208CB}" srcOrd="0" destOrd="1" presId="urn:microsoft.com/office/officeart/2005/8/layout/target3"/>
    <dgm:cxn modelId="{24899424-6B9A-49B1-A9C6-84FB7C933462}" type="presOf" srcId="{EBDC7CAB-EF99-4E80-AFC1-E5E3D5672640}" destId="{39B247D1-1118-4220-906B-2E9004B87C55}" srcOrd="0" destOrd="0" presId="urn:microsoft.com/office/officeart/2005/8/layout/target3"/>
    <dgm:cxn modelId="{E60566B1-9C4F-4C64-9939-DD845B47AC55}" type="presOf" srcId="{9B18842D-D393-4C3A-9410-167FE698D365}" destId="{B5B32A5F-C1D1-48A7-AD6E-1B2C7FECCDE4}" srcOrd="0" destOrd="0" presId="urn:microsoft.com/office/officeart/2005/8/layout/target3"/>
    <dgm:cxn modelId="{BBC1D069-DBFD-4850-9807-2C0ACF1E57C8}" srcId="{EACC344E-D6DC-404D-AC34-C4BF2A3B249D}" destId="{15764E9D-355D-4C8F-A8D4-88D74DAE2631}" srcOrd="0" destOrd="0" parTransId="{7849D33E-6FD7-469B-8245-2B0ED22AA9D7}" sibTransId="{4D75709C-4A54-41BD-81C1-9378E6E5D802}"/>
    <dgm:cxn modelId="{B0D6B545-5B10-4F14-BED1-F99CA0B4E5E6}" type="presOf" srcId="{47E46018-3477-4059-8F58-0D423F5D66E9}" destId="{EEB51993-5B7C-4439-8BCA-1507B725DA70}" srcOrd="1" destOrd="0" presId="urn:microsoft.com/office/officeart/2005/8/layout/target3"/>
    <dgm:cxn modelId="{414EAF96-0980-4797-A74C-FCD689BB4F27}" srcId="{B113687A-7AEE-47C0-91E9-E48255AA3DE8}" destId="{48725752-19BA-4548-96E9-510B3429E5DE}" srcOrd="0" destOrd="0" parTransId="{CFEB9773-098F-4B2E-980F-4A7C1B1CCD14}" sibTransId="{1B30CAFF-D4F3-4ACE-BF04-89CB15C347A5}"/>
    <dgm:cxn modelId="{B43131C3-87E1-4F0B-9AF8-52542E66034B}" type="presOf" srcId="{EB176613-A08E-4225-93E8-72916D621A21}" destId="{CC030DC3-AC53-4C4B-9173-107F119208CB}" srcOrd="0" destOrd="0" presId="urn:microsoft.com/office/officeart/2005/8/layout/target3"/>
    <dgm:cxn modelId="{A59B7BC1-A2D5-43F2-8BC7-684F4572DD54}" type="presOf" srcId="{47E46018-3477-4059-8F58-0D423F5D66E9}" destId="{89956E4D-AF25-4560-A477-23B4DC9B38AC}" srcOrd="0" destOrd="0" presId="urn:microsoft.com/office/officeart/2005/8/layout/target3"/>
    <dgm:cxn modelId="{756F8EEC-158B-4082-AFF5-5D909BFC4E58}" type="presOf" srcId="{15764E9D-355D-4C8F-A8D4-88D74DAE2631}" destId="{E4C016A4-BE3F-4881-8ED2-783B442412FB}" srcOrd="0" destOrd="0" presId="urn:microsoft.com/office/officeart/2005/8/layout/target3"/>
    <dgm:cxn modelId="{845ED22C-0A9B-4D15-B402-0173A129638D}" srcId="{15764E9D-355D-4C8F-A8D4-88D74DAE2631}" destId="{EB176613-A08E-4225-93E8-72916D621A21}" srcOrd="0" destOrd="0" parTransId="{B407FDA8-7B0B-47C8-8E22-318362C39B84}" sibTransId="{5AD86A29-6DB0-47C8-9CBB-FF75BD331569}"/>
    <dgm:cxn modelId="{16707E74-2030-45FD-B4B3-2E0E9E863D2A}" type="presOf" srcId="{9B18842D-D393-4C3A-9410-167FE698D365}" destId="{0148E5A4-6A64-4553-A369-54A535BE5233}" srcOrd="1" destOrd="0" presId="urn:microsoft.com/office/officeart/2005/8/layout/target3"/>
    <dgm:cxn modelId="{9595EA8B-D8CB-4209-92C7-AFF87BFD20A1}" srcId="{EACC344E-D6DC-404D-AC34-C4BF2A3B249D}" destId="{47E46018-3477-4059-8F58-0D423F5D66E9}" srcOrd="4" destOrd="0" parTransId="{69D41E76-F373-44DE-AE5F-5AE43F3136E4}" sibTransId="{88139738-CD90-446D-8D56-DEBF652FF8DA}"/>
    <dgm:cxn modelId="{FF41B097-4EF6-4F70-A771-E5F6A986B27B}" srcId="{15764E9D-355D-4C8F-A8D4-88D74DAE2631}" destId="{69FA8DA7-8190-4D64-B60C-90B26A2766E7}" srcOrd="1" destOrd="0" parTransId="{04403D16-66FF-48FD-B48D-B25B69FF5133}" sibTransId="{BF2794FA-5517-4DC0-995C-8E9C46F9E477}"/>
    <dgm:cxn modelId="{FF6B1DF1-9499-41AF-8A44-F3DDE2EA4455}" srcId="{47E46018-3477-4059-8F58-0D423F5D66E9}" destId="{2BCAD48B-D54E-4E82-9D15-1A7E2E2A08DD}" srcOrd="0" destOrd="0" parTransId="{FA50A203-2A17-4788-80BD-FEBB24059F52}" sibTransId="{072C1453-D29A-4848-82F4-292CBCD47140}"/>
    <dgm:cxn modelId="{8855A701-6742-4E69-BE71-8D7AF2E7FDFD}" srcId="{EACC344E-D6DC-404D-AC34-C4BF2A3B249D}" destId="{9B18842D-D393-4C3A-9410-167FE698D365}" srcOrd="2" destOrd="0" parTransId="{D1196536-9CB0-4ADB-92A5-5EFF924C0630}" sibTransId="{C06AB9C6-95B5-4F84-A7E7-AEEA9E007D24}"/>
    <dgm:cxn modelId="{32D37865-D268-43CB-B79B-9AA50E9297DB}" type="presOf" srcId="{EACC344E-D6DC-404D-AC34-C4BF2A3B249D}" destId="{EDFC5593-98E3-4EB4-9060-D81DF05940DB}" srcOrd="0" destOrd="0" presId="urn:microsoft.com/office/officeart/2005/8/layout/target3"/>
    <dgm:cxn modelId="{01EC849A-474B-42AD-B271-118DBD52CE25}" type="presOf" srcId="{EBDC7CAB-EF99-4E80-AFC1-E5E3D5672640}" destId="{6904EB29-9C93-4408-AD59-BCBABFD1E6F6}" srcOrd="1" destOrd="0" presId="urn:microsoft.com/office/officeart/2005/8/layout/target3"/>
    <dgm:cxn modelId="{B3386A4F-2742-4D09-814D-CC3B63A0B0CD}" srcId="{EACC344E-D6DC-404D-AC34-C4BF2A3B249D}" destId="{EBDC7CAB-EF99-4E80-AFC1-E5E3D5672640}" srcOrd="1" destOrd="0" parTransId="{BD1AE993-45C7-4708-8637-937FF84638A3}" sibTransId="{4A366BDD-C529-410A-9EAC-3F00CA36EFD1}"/>
    <dgm:cxn modelId="{9077FADA-B4D5-496D-9067-7B70B2FEA6F5}" type="presParOf" srcId="{EDFC5593-98E3-4EB4-9060-D81DF05940DB}" destId="{837867E8-961A-4922-855F-228C54492D19}" srcOrd="0" destOrd="0" presId="urn:microsoft.com/office/officeart/2005/8/layout/target3"/>
    <dgm:cxn modelId="{B07508C3-D4A2-4EBE-AE5E-6E09E1BB9594}" type="presParOf" srcId="{EDFC5593-98E3-4EB4-9060-D81DF05940DB}" destId="{2EAE0E4E-7E8B-47A8-A3B6-CAC562B85BB1}" srcOrd="1" destOrd="0" presId="urn:microsoft.com/office/officeart/2005/8/layout/target3"/>
    <dgm:cxn modelId="{BD6BAA19-1499-469D-8C5F-031D11D4CA6C}" type="presParOf" srcId="{EDFC5593-98E3-4EB4-9060-D81DF05940DB}" destId="{E4C016A4-BE3F-4881-8ED2-783B442412FB}" srcOrd="2" destOrd="0" presId="urn:microsoft.com/office/officeart/2005/8/layout/target3"/>
    <dgm:cxn modelId="{6BECCE17-4CAC-4F75-95A5-A236E44B9F75}" type="presParOf" srcId="{EDFC5593-98E3-4EB4-9060-D81DF05940DB}" destId="{F8C1B3F9-6335-4E1E-80B8-0A651429C32E}" srcOrd="3" destOrd="0" presId="urn:microsoft.com/office/officeart/2005/8/layout/target3"/>
    <dgm:cxn modelId="{B2FCD8ED-2485-4427-B095-1FF937748A24}" type="presParOf" srcId="{EDFC5593-98E3-4EB4-9060-D81DF05940DB}" destId="{B9D2A593-EF19-4258-90F8-6C329C8BB069}" srcOrd="4" destOrd="0" presId="urn:microsoft.com/office/officeart/2005/8/layout/target3"/>
    <dgm:cxn modelId="{26E95B32-2504-4018-88EF-57C487B2545A}" type="presParOf" srcId="{EDFC5593-98E3-4EB4-9060-D81DF05940DB}" destId="{39B247D1-1118-4220-906B-2E9004B87C55}" srcOrd="5" destOrd="0" presId="urn:microsoft.com/office/officeart/2005/8/layout/target3"/>
    <dgm:cxn modelId="{E7C5991D-4D0F-4362-8394-88443D8461CA}" type="presParOf" srcId="{EDFC5593-98E3-4EB4-9060-D81DF05940DB}" destId="{02C25F83-443B-4DCD-B8BB-5E14278D676B}" srcOrd="6" destOrd="0" presId="urn:microsoft.com/office/officeart/2005/8/layout/target3"/>
    <dgm:cxn modelId="{985C1C48-9D8C-41A5-8F15-3291909722E0}" type="presParOf" srcId="{EDFC5593-98E3-4EB4-9060-D81DF05940DB}" destId="{41F4BC71-0047-45A5-877B-DB18CB2A0052}" srcOrd="7" destOrd="0" presId="urn:microsoft.com/office/officeart/2005/8/layout/target3"/>
    <dgm:cxn modelId="{C8CEE329-EF76-46D3-9819-9DDE9749DED7}" type="presParOf" srcId="{EDFC5593-98E3-4EB4-9060-D81DF05940DB}" destId="{B5B32A5F-C1D1-48A7-AD6E-1B2C7FECCDE4}" srcOrd="8" destOrd="0" presId="urn:microsoft.com/office/officeart/2005/8/layout/target3"/>
    <dgm:cxn modelId="{F690DD1B-DFEF-4DF1-8152-F05E0B3EF06D}" type="presParOf" srcId="{EDFC5593-98E3-4EB4-9060-D81DF05940DB}" destId="{CCAE0513-F270-4A93-A873-1899B04BC003}" srcOrd="9" destOrd="0" presId="urn:microsoft.com/office/officeart/2005/8/layout/target3"/>
    <dgm:cxn modelId="{163C000C-9846-4559-8636-16A3E5450823}" type="presParOf" srcId="{EDFC5593-98E3-4EB4-9060-D81DF05940DB}" destId="{43A3E1EA-8F4C-4772-B944-7E61E65FCF0A}" srcOrd="10" destOrd="0" presId="urn:microsoft.com/office/officeart/2005/8/layout/target3"/>
    <dgm:cxn modelId="{ACBED755-5148-411D-BF47-A3EE36B22958}" type="presParOf" srcId="{EDFC5593-98E3-4EB4-9060-D81DF05940DB}" destId="{C8BEB59E-760D-4726-B160-987E079B15ED}" srcOrd="11" destOrd="0" presId="urn:microsoft.com/office/officeart/2005/8/layout/target3"/>
    <dgm:cxn modelId="{1CDB9BF5-DAD4-420B-B84E-0FB10ABAD009}" type="presParOf" srcId="{EDFC5593-98E3-4EB4-9060-D81DF05940DB}" destId="{15812BBB-3D5F-417B-8C2C-E1D11B353BEC}" srcOrd="12" destOrd="0" presId="urn:microsoft.com/office/officeart/2005/8/layout/target3"/>
    <dgm:cxn modelId="{322B828B-D968-4103-A705-BB52EB2333C9}" type="presParOf" srcId="{EDFC5593-98E3-4EB4-9060-D81DF05940DB}" destId="{C3AAA574-EA10-4635-9E0E-28178C2B604F}" srcOrd="13" destOrd="0" presId="urn:microsoft.com/office/officeart/2005/8/layout/target3"/>
    <dgm:cxn modelId="{82899C1A-3737-4805-9DF2-DFB924CB74A6}" type="presParOf" srcId="{EDFC5593-98E3-4EB4-9060-D81DF05940DB}" destId="{89956E4D-AF25-4560-A477-23B4DC9B38AC}" srcOrd="14" destOrd="0" presId="urn:microsoft.com/office/officeart/2005/8/layout/target3"/>
    <dgm:cxn modelId="{CC60DD03-2976-4479-9CE0-4761DDEF404B}" type="presParOf" srcId="{EDFC5593-98E3-4EB4-9060-D81DF05940DB}" destId="{8BA00E8C-A9F6-4D29-A820-C4D734AFA15E}" srcOrd="15" destOrd="0" presId="urn:microsoft.com/office/officeart/2005/8/layout/target3"/>
    <dgm:cxn modelId="{1D2E9408-1944-424F-BC9D-476917706A8B}" type="presParOf" srcId="{EDFC5593-98E3-4EB4-9060-D81DF05940DB}" destId="{CC030DC3-AC53-4C4B-9173-107F119208CB}" srcOrd="16" destOrd="0" presId="urn:microsoft.com/office/officeart/2005/8/layout/target3"/>
    <dgm:cxn modelId="{F5F73839-2A37-4833-B918-6CF4155D5A90}" type="presParOf" srcId="{EDFC5593-98E3-4EB4-9060-D81DF05940DB}" destId="{6904EB29-9C93-4408-AD59-BCBABFD1E6F6}" srcOrd="17" destOrd="0" presId="urn:microsoft.com/office/officeart/2005/8/layout/target3"/>
    <dgm:cxn modelId="{01CF90CE-C947-41A2-B291-E75234A0FD72}" type="presParOf" srcId="{EDFC5593-98E3-4EB4-9060-D81DF05940DB}" destId="{5540A910-CB7D-412D-9DBB-A18C4711D350}" srcOrd="18" destOrd="0" presId="urn:microsoft.com/office/officeart/2005/8/layout/target3"/>
    <dgm:cxn modelId="{6B042600-A1D5-489C-9F3C-9A0A568DA2B8}" type="presParOf" srcId="{EDFC5593-98E3-4EB4-9060-D81DF05940DB}" destId="{0148E5A4-6A64-4553-A369-54A535BE5233}" srcOrd="19" destOrd="0" presId="urn:microsoft.com/office/officeart/2005/8/layout/target3"/>
    <dgm:cxn modelId="{95AA801E-734D-4DF5-A633-EEDD1D1CB43E}" type="presParOf" srcId="{EDFC5593-98E3-4EB4-9060-D81DF05940DB}" destId="{F956BEA0-4B61-46AA-BD25-08894FE311A5}" srcOrd="20" destOrd="0" presId="urn:microsoft.com/office/officeart/2005/8/layout/target3"/>
    <dgm:cxn modelId="{FEACE0CD-0157-43FE-813B-A41BC91784A4}" type="presParOf" srcId="{EDFC5593-98E3-4EB4-9060-D81DF05940DB}" destId="{1FC52AC3-53D1-4E98-9C53-B846798B8ED9}" srcOrd="21" destOrd="0" presId="urn:microsoft.com/office/officeart/2005/8/layout/target3"/>
    <dgm:cxn modelId="{5E806D58-0D07-46AE-8EC1-A6D9870772C0}" type="presParOf" srcId="{EDFC5593-98E3-4EB4-9060-D81DF05940DB}" destId="{4C49712D-64BE-4488-95B5-1174F9455D3C}" srcOrd="22" destOrd="0" presId="urn:microsoft.com/office/officeart/2005/8/layout/target3"/>
    <dgm:cxn modelId="{54D0E0DC-078B-4D22-85FA-AABC3683D90C}" type="presParOf" srcId="{EDFC5593-98E3-4EB4-9060-D81DF05940DB}" destId="{EEB51993-5B7C-4439-8BCA-1507B725DA70}" srcOrd="23" destOrd="0" presId="urn:microsoft.com/office/officeart/2005/8/layout/target3"/>
    <dgm:cxn modelId="{859C9B14-B3E9-478E-874A-E5F780C989C8}" type="presParOf" srcId="{EDFC5593-98E3-4EB4-9060-D81DF05940DB}" destId="{F0FA8CDA-D7B2-40F2-B763-DC5FE749F7BA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B688A0-E82B-49CA-B941-E5B84239C4A0}" type="doc">
      <dgm:prSet loTypeId="urn:microsoft.com/office/officeart/2005/8/layout/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ECA43705-FBF6-4013-8454-A94474B116C6}">
      <dgm:prSet phldrT="[文字]" custT="1"/>
      <dgm:spPr/>
      <dgm:t>
        <a:bodyPr/>
        <a:lstStyle/>
        <a:p>
          <a:r>
            <a:rPr lang="zh-TW" altLang="en-US" sz="1600" b="1" dirty="0" smtClean="0">
              <a:latin typeface="微軟正黑體" pitchFamily="34" charset="-120"/>
              <a:ea typeface="微軟正黑體" pitchFamily="34" charset="-120"/>
            </a:rPr>
            <a:t>第一輪</a:t>
          </a:r>
          <a:endParaRPr lang="zh-TW" altLang="en-US" sz="1600" dirty="0">
            <a:latin typeface="微軟正黑體" pitchFamily="34" charset="-120"/>
            <a:ea typeface="微軟正黑體" pitchFamily="34" charset="-120"/>
          </a:endParaRPr>
        </a:p>
      </dgm:t>
    </dgm:pt>
    <dgm:pt modelId="{EC0B920D-23FC-4BD5-AB57-DAB5BE741CDD}" type="parTrans" cxnId="{07D2167A-089F-45E6-9FE5-253C5A91348C}">
      <dgm:prSet/>
      <dgm:spPr/>
      <dgm:t>
        <a:bodyPr/>
        <a:lstStyle/>
        <a:p>
          <a:endParaRPr lang="zh-TW" altLang="en-US"/>
        </a:p>
      </dgm:t>
    </dgm:pt>
    <dgm:pt modelId="{3DC2B138-AF70-4F16-BD11-5784A456F9B0}" type="sibTrans" cxnId="{07D2167A-089F-45E6-9FE5-253C5A91348C}">
      <dgm:prSet/>
      <dgm:spPr/>
      <dgm:t>
        <a:bodyPr/>
        <a:lstStyle/>
        <a:p>
          <a:endParaRPr lang="zh-TW" altLang="en-US"/>
        </a:p>
      </dgm:t>
    </dgm:pt>
    <dgm:pt modelId="{7B477116-D83E-4AE0-90D7-17E5ADCD3C51}">
      <dgm:prSet phldrT="[文字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微軟正黑體" pitchFamily="34" charset="-120"/>
              <a:ea typeface="微軟正黑體" pitchFamily="34" charset="-120"/>
            </a:rPr>
            <a:t>1.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等候區就坐</a:t>
          </a:r>
          <a:endParaRPr lang="zh-TW" altLang="en-US" b="1" dirty="0">
            <a:latin typeface="微軟正黑體" pitchFamily="34" charset="-120"/>
            <a:ea typeface="微軟正黑體" pitchFamily="34" charset="-120"/>
          </a:endParaRPr>
        </a:p>
      </dgm:t>
    </dgm:pt>
    <dgm:pt modelId="{8C63061D-C114-467C-8BDB-3CA0A480B08A}" type="parTrans" cxnId="{C57D89B2-CDD8-4DC6-BA12-46A1D6C497A3}">
      <dgm:prSet/>
      <dgm:spPr/>
      <dgm:t>
        <a:bodyPr/>
        <a:lstStyle/>
        <a:p>
          <a:endParaRPr lang="zh-TW" altLang="en-US"/>
        </a:p>
      </dgm:t>
    </dgm:pt>
    <dgm:pt modelId="{FCE99541-3FAF-4400-90DA-A22115CD3DA2}" type="sibTrans" cxnId="{C57D89B2-CDD8-4DC6-BA12-46A1D6C497A3}">
      <dgm:prSet/>
      <dgm:spPr/>
      <dgm:t>
        <a:bodyPr/>
        <a:lstStyle/>
        <a:p>
          <a:endParaRPr lang="zh-TW" altLang="en-US"/>
        </a:p>
      </dgm:t>
    </dgm:pt>
    <dgm:pt modelId="{D9737DD5-F67E-4DE8-B45B-A4B05F3A8740}">
      <dgm:prSet phldrT="[文字]" custT="1"/>
      <dgm:spPr/>
      <dgm:t>
        <a:bodyPr/>
        <a:lstStyle/>
        <a:p>
          <a:r>
            <a:rPr lang="zh-TW" altLang="en-US" sz="1600" b="1" dirty="0" smtClean="0">
              <a:latin typeface="微軟正黑體" pitchFamily="34" charset="-120"/>
              <a:ea typeface="微軟正黑體" pitchFamily="34" charset="-120"/>
            </a:rPr>
            <a:t>第二輪</a:t>
          </a:r>
          <a:endParaRPr lang="zh-TW" altLang="en-US" sz="1600" dirty="0">
            <a:latin typeface="微軟正黑體" pitchFamily="34" charset="-120"/>
            <a:ea typeface="微軟正黑體" pitchFamily="34" charset="-120"/>
          </a:endParaRPr>
        </a:p>
      </dgm:t>
    </dgm:pt>
    <dgm:pt modelId="{F2779DE4-52C3-4025-BD41-3D2F0960565D}" type="parTrans" cxnId="{F967C5BE-EFCF-458A-B38C-C05049232EF7}">
      <dgm:prSet/>
      <dgm:spPr/>
      <dgm:t>
        <a:bodyPr/>
        <a:lstStyle/>
        <a:p>
          <a:endParaRPr lang="zh-TW" altLang="en-US"/>
        </a:p>
      </dgm:t>
    </dgm:pt>
    <dgm:pt modelId="{9AAC76B6-D88D-41E4-9A0C-1F9514388029}" type="sibTrans" cxnId="{F967C5BE-EFCF-458A-B38C-C05049232EF7}">
      <dgm:prSet/>
      <dgm:spPr/>
      <dgm:t>
        <a:bodyPr/>
        <a:lstStyle/>
        <a:p>
          <a:endParaRPr lang="zh-TW" altLang="en-US"/>
        </a:p>
      </dgm:t>
    </dgm:pt>
    <dgm:pt modelId="{702B96FD-CF2E-4B3C-9AEF-3FA2A406394C}">
      <dgm:prSet phldrT="[文字]"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altLang="zh-TW" sz="1400" b="1" dirty="0" smtClean="0">
              <a:latin typeface="微軟正黑體" pitchFamily="34" charset="-120"/>
              <a:ea typeface="微軟正黑體" pitchFamily="34" charset="-120"/>
            </a:rPr>
            <a:t>1.</a:t>
          </a:r>
          <a:r>
            <a:rPr lang="zh-TW" sz="1400" b="1" dirty="0" smtClean="0">
              <a:latin typeface="微軟正黑體" pitchFamily="34" charset="-120"/>
              <a:ea typeface="微軟正黑體" pitchFamily="34" charset="-120"/>
            </a:rPr>
            <a:t>等候區就坐</a:t>
          </a:r>
          <a:endParaRPr lang="zh-TW" altLang="en-US" sz="1400" b="1" dirty="0">
            <a:latin typeface="微軟正黑體" pitchFamily="34" charset="-120"/>
            <a:ea typeface="微軟正黑體" pitchFamily="34" charset="-120"/>
          </a:endParaRPr>
        </a:p>
      </dgm:t>
    </dgm:pt>
    <dgm:pt modelId="{0548FB47-3939-4A17-978B-15B89A13BAF1}" type="parTrans" cxnId="{BA376AC0-F877-4115-A55F-CFF6B9A168EA}">
      <dgm:prSet/>
      <dgm:spPr/>
      <dgm:t>
        <a:bodyPr/>
        <a:lstStyle/>
        <a:p>
          <a:endParaRPr lang="zh-TW" altLang="en-US"/>
        </a:p>
      </dgm:t>
    </dgm:pt>
    <dgm:pt modelId="{54E8DDA2-2274-43AC-8268-BBF5ADDAD6EC}" type="sibTrans" cxnId="{BA376AC0-F877-4115-A55F-CFF6B9A168EA}">
      <dgm:prSet/>
      <dgm:spPr/>
      <dgm:t>
        <a:bodyPr/>
        <a:lstStyle/>
        <a:p>
          <a:endParaRPr lang="zh-TW" altLang="en-US"/>
        </a:p>
      </dgm:t>
    </dgm:pt>
    <dgm:pt modelId="{BAD3299F-E3CE-407C-9675-0E254239927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依抽籤序唱名至台前撕榜</a:t>
          </a:r>
          <a:endParaRPr lang="zh-TW" b="1" dirty="0">
            <a:latin typeface="微軟正黑體" pitchFamily="34" charset="-120"/>
            <a:ea typeface="微軟正黑體" pitchFamily="34" charset="-120"/>
          </a:endParaRPr>
        </a:p>
      </dgm:t>
    </dgm:pt>
    <dgm:pt modelId="{6996F252-085A-4E92-BD13-6F9082CCFCBA}" type="parTrans" cxnId="{EC72970D-B9E2-48BF-B7B4-FFB571EA62CD}">
      <dgm:prSet/>
      <dgm:spPr/>
      <dgm:t>
        <a:bodyPr/>
        <a:lstStyle/>
        <a:p>
          <a:endParaRPr lang="zh-TW" altLang="en-US"/>
        </a:p>
      </dgm:t>
    </dgm:pt>
    <dgm:pt modelId="{8946E039-2D9F-4296-8F77-C616C39DF44A}" type="sibTrans" cxnId="{EC72970D-B9E2-48BF-B7B4-FFB571EA62CD}">
      <dgm:prSet/>
      <dgm:spPr/>
      <dgm:t>
        <a:bodyPr/>
        <a:lstStyle/>
        <a:p>
          <a:endParaRPr lang="zh-TW" altLang="en-US"/>
        </a:p>
      </dgm:t>
    </dgm:pt>
    <dgm:pt modelId="{DBFC51A0-8DFA-4DC3-8A2C-A0A46167EDE7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微軟正黑體" pitchFamily="34" charset="-120"/>
              <a:ea typeface="微軟正黑體" pitchFamily="34" charset="-120"/>
            </a:rPr>
            <a:t>3.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撕榜：請各校撕榜後於撕榜紙條上簽名並將撕榜紙條帶至登記及簽名處</a:t>
          </a:r>
          <a:endParaRPr lang="zh-TW" b="1" dirty="0">
            <a:latin typeface="微軟正黑體" pitchFamily="34" charset="-120"/>
            <a:ea typeface="微軟正黑體" pitchFamily="34" charset="-120"/>
          </a:endParaRPr>
        </a:p>
      </dgm:t>
    </dgm:pt>
    <dgm:pt modelId="{96C01750-EF51-4F78-AA0A-7B97A7AF6365}" type="parTrans" cxnId="{B3E1506A-2851-4D5A-A3B1-8BDC726F8FFD}">
      <dgm:prSet/>
      <dgm:spPr/>
      <dgm:t>
        <a:bodyPr/>
        <a:lstStyle/>
        <a:p>
          <a:endParaRPr lang="zh-TW" altLang="en-US"/>
        </a:p>
      </dgm:t>
    </dgm:pt>
    <dgm:pt modelId="{7A693C59-E402-4088-BAC9-45A17CDB9236}" type="sibTrans" cxnId="{B3E1506A-2851-4D5A-A3B1-8BDC726F8FFD}">
      <dgm:prSet/>
      <dgm:spPr/>
      <dgm:t>
        <a:bodyPr/>
        <a:lstStyle/>
        <a:p>
          <a:endParaRPr lang="zh-TW" altLang="en-US"/>
        </a:p>
      </dgm:t>
    </dgm:pt>
    <dgm:pt modelId="{15F0FBAB-3487-4A45-AA80-56CADFE77DB1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微軟正黑體" pitchFamily="34" charset="-120"/>
              <a:ea typeface="微軟正黑體" pitchFamily="34" charset="-120"/>
            </a:rPr>
            <a:t>4.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登記：登記各校選擇之加油場次及各場次之加油學校</a:t>
          </a:r>
          <a:endParaRPr lang="zh-TW" b="1" dirty="0">
            <a:latin typeface="微軟正黑體" pitchFamily="34" charset="-120"/>
            <a:ea typeface="微軟正黑體" pitchFamily="34" charset="-120"/>
          </a:endParaRPr>
        </a:p>
      </dgm:t>
    </dgm:pt>
    <dgm:pt modelId="{CD2F81AB-269E-4B9C-880E-731AE830F592}" type="parTrans" cxnId="{FC19E183-5160-46B8-86EA-88598027FD08}">
      <dgm:prSet/>
      <dgm:spPr/>
      <dgm:t>
        <a:bodyPr/>
        <a:lstStyle/>
        <a:p>
          <a:endParaRPr lang="zh-TW" altLang="en-US"/>
        </a:p>
      </dgm:t>
    </dgm:pt>
    <dgm:pt modelId="{3993F138-C7E5-44AA-8B5C-B3F5103CC9CA}" type="sibTrans" cxnId="{FC19E183-5160-46B8-86EA-88598027FD08}">
      <dgm:prSet/>
      <dgm:spPr/>
      <dgm:t>
        <a:bodyPr/>
        <a:lstStyle/>
        <a:p>
          <a:endParaRPr lang="zh-TW" altLang="en-US"/>
        </a:p>
      </dgm:t>
    </dgm:pt>
    <dgm:pt modelId="{EC11AA3E-5951-4307-AC67-E1546A26E520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微軟正黑體" pitchFamily="34" charset="-120"/>
              <a:ea typeface="微軟正黑體" pitchFamily="34" charset="-120"/>
            </a:rPr>
            <a:t>5.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簽名：請各校於</a:t>
          </a:r>
          <a:r>
            <a:rPr lang="zh-TW" b="1" u="sng" dirty="0" smtClean="0">
              <a:latin typeface="微軟正黑體" pitchFamily="34" charset="-120"/>
              <a:ea typeface="微軟正黑體" pitchFamily="34" charset="-120"/>
            </a:rPr>
            <a:t>各校選擇之場次表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及</a:t>
          </a:r>
          <a:r>
            <a:rPr lang="zh-TW" b="1" u="sng" dirty="0" smtClean="0">
              <a:latin typeface="微軟正黑體" pitchFamily="34" charset="-120"/>
              <a:ea typeface="微軟正黑體" pitchFamily="34" charset="-120"/>
            </a:rPr>
            <a:t>各場次之加油學校表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簽名，</a:t>
          </a:r>
          <a:endParaRPr lang="zh-TW" b="1" dirty="0">
            <a:latin typeface="微軟正黑體" pitchFamily="34" charset="-120"/>
            <a:ea typeface="微軟正黑體" pitchFamily="34" charset="-120"/>
          </a:endParaRPr>
        </a:p>
      </dgm:t>
    </dgm:pt>
    <dgm:pt modelId="{E30A5FBD-DDD4-4747-B8E7-5DF564AA5285}" type="parTrans" cxnId="{7897F9C7-8BE6-488E-95FA-C49A92B726E0}">
      <dgm:prSet/>
      <dgm:spPr/>
      <dgm:t>
        <a:bodyPr/>
        <a:lstStyle/>
        <a:p>
          <a:endParaRPr lang="zh-TW" altLang="en-US"/>
        </a:p>
      </dgm:t>
    </dgm:pt>
    <dgm:pt modelId="{FCEDAF6C-0209-434D-AE48-D4142FB91DD7}" type="sibTrans" cxnId="{7897F9C7-8BE6-488E-95FA-C49A92B726E0}">
      <dgm:prSet/>
      <dgm:spPr/>
      <dgm:t>
        <a:bodyPr/>
        <a:lstStyle/>
        <a:p>
          <a:endParaRPr lang="zh-TW" altLang="en-US"/>
        </a:p>
      </dgm:t>
    </dgm:pt>
    <dgm:pt modelId="{D74CBFA7-BAF5-49C7-BD8F-964004FCF849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微軟正黑體" pitchFamily="34" charset="-120"/>
              <a:ea typeface="微軟正黑體" pitchFamily="34" charset="-120"/>
            </a:rPr>
            <a:t>6.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領回資料：請各校將撕榜紙條攜帶回原校（注意：簽名後不得更換場次）</a:t>
          </a:r>
          <a:endParaRPr lang="zh-TW" b="1" dirty="0">
            <a:latin typeface="微軟正黑體" pitchFamily="34" charset="-120"/>
            <a:ea typeface="微軟正黑體" pitchFamily="34" charset="-120"/>
          </a:endParaRPr>
        </a:p>
      </dgm:t>
    </dgm:pt>
    <dgm:pt modelId="{B79F3F64-7D16-4751-AA2E-76A4649A9276}" type="parTrans" cxnId="{7CFB9D72-F728-429C-8D1D-B7BCDA8610FF}">
      <dgm:prSet/>
      <dgm:spPr/>
      <dgm:t>
        <a:bodyPr/>
        <a:lstStyle/>
        <a:p>
          <a:endParaRPr lang="zh-TW" altLang="en-US"/>
        </a:p>
      </dgm:t>
    </dgm:pt>
    <dgm:pt modelId="{630FA514-4F9C-462D-8DD4-54F2FA638634}" type="sibTrans" cxnId="{7CFB9D72-F728-429C-8D1D-B7BCDA8610FF}">
      <dgm:prSet/>
      <dgm:spPr/>
      <dgm:t>
        <a:bodyPr/>
        <a:lstStyle/>
        <a:p>
          <a:endParaRPr lang="zh-TW" altLang="en-US"/>
        </a:p>
      </dgm:t>
    </dgm:pt>
    <dgm:pt modelId="{D42D81FD-4F6B-47D3-92F3-49400B626059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微軟正黑體" pitchFamily="34" charset="-120"/>
              <a:ea typeface="微軟正黑體" pitchFamily="34" charset="-120"/>
            </a:rPr>
            <a:t>7.</a:t>
          </a:r>
          <a:r>
            <a:rPr lang="zh-TW" b="1" dirty="0" smtClean="0">
              <a:latin typeface="微軟正黑體" pitchFamily="34" charset="-120"/>
              <a:ea typeface="微軟正黑體" pitchFamily="34" charset="-120"/>
            </a:rPr>
            <a:t>回等候區就坐進行第二輪場次選擇</a:t>
          </a:r>
          <a:endParaRPr lang="zh-TW" b="1" dirty="0">
            <a:latin typeface="微軟正黑體" pitchFamily="34" charset="-120"/>
            <a:ea typeface="微軟正黑體" pitchFamily="34" charset="-120"/>
          </a:endParaRPr>
        </a:p>
      </dgm:t>
    </dgm:pt>
    <dgm:pt modelId="{98E9F490-6298-40A5-B621-A05B8B61636E}" type="parTrans" cxnId="{65424937-370E-46F3-84EE-DD16AB5BD126}">
      <dgm:prSet/>
      <dgm:spPr/>
      <dgm:t>
        <a:bodyPr/>
        <a:lstStyle/>
        <a:p>
          <a:endParaRPr lang="zh-TW" altLang="en-US"/>
        </a:p>
      </dgm:t>
    </dgm:pt>
    <dgm:pt modelId="{173C07E1-A249-4730-8142-6FC9B8518FAC}" type="sibTrans" cxnId="{65424937-370E-46F3-84EE-DD16AB5BD126}">
      <dgm:prSet/>
      <dgm:spPr/>
      <dgm:t>
        <a:bodyPr/>
        <a:lstStyle/>
        <a:p>
          <a:endParaRPr lang="zh-TW" altLang="en-US"/>
        </a:p>
      </dgm:t>
    </dgm:pt>
    <dgm:pt modelId="{F0558C47-E814-4321-A51C-3170C4226D5C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sz="1400" b="1" dirty="0" smtClean="0">
              <a:latin typeface="微軟正黑體" pitchFamily="34" charset="-120"/>
              <a:ea typeface="微軟正黑體" pitchFamily="34" charset="-120"/>
            </a:rPr>
            <a:t>依抽籤序唱名至台前撕榜</a:t>
          </a:r>
          <a:endParaRPr lang="zh-TW" sz="1400" b="1" dirty="0">
            <a:latin typeface="微軟正黑體" pitchFamily="34" charset="-120"/>
            <a:ea typeface="微軟正黑體" pitchFamily="34" charset="-120"/>
          </a:endParaRPr>
        </a:p>
      </dgm:t>
    </dgm:pt>
    <dgm:pt modelId="{43CBB233-3297-44A9-9BA2-06DE0BDBD46E}" type="parTrans" cxnId="{C8CB690A-86BF-4443-AD73-C99E150E6D66}">
      <dgm:prSet/>
      <dgm:spPr/>
      <dgm:t>
        <a:bodyPr/>
        <a:lstStyle/>
        <a:p>
          <a:endParaRPr lang="zh-TW" altLang="en-US"/>
        </a:p>
      </dgm:t>
    </dgm:pt>
    <dgm:pt modelId="{3DBE5C01-8BBE-451C-898E-0F70ECBC2CE7}" type="sibTrans" cxnId="{C8CB690A-86BF-4443-AD73-C99E150E6D66}">
      <dgm:prSet/>
      <dgm:spPr/>
      <dgm:t>
        <a:bodyPr/>
        <a:lstStyle/>
        <a:p>
          <a:endParaRPr lang="zh-TW" altLang="en-US"/>
        </a:p>
      </dgm:t>
    </dgm:pt>
    <dgm:pt modelId="{69D890EF-350B-42AB-8B07-DADF0DB5BF05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微軟正黑體" pitchFamily="34" charset="-120"/>
              <a:ea typeface="微軟正黑體" pitchFamily="34" charset="-120"/>
            </a:rPr>
            <a:t>3.</a:t>
          </a:r>
          <a:r>
            <a:rPr lang="zh-TW" sz="1400" b="1" dirty="0" smtClean="0">
              <a:latin typeface="微軟正黑體" pitchFamily="34" charset="-120"/>
              <a:ea typeface="微軟正黑體" pitchFamily="34" charset="-120"/>
            </a:rPr>
            <a:t>撕榜：請各校撕榜後於撕榜紙條上簽名並將撕榜紙條帶至登記及簽名處</a:t>
          </a:r>
          <a:endParaRPr lang="zh-TW" sz="1400" b="1" dirty="0">
            <a:latin typeface="微軟正黑體" pitchFamily="34" charset="-120"/>
            <a:ea typeface="微軟正黑體" pitchFamily="34" charset="-120"/>
          </a:endParaRPr>
        </a:p>
      </dgm:t>
    </dgm:pt>
    <dgm:pt modelId="{902954B1-C498-4546-8280-EFB1AA6CA2E4}" type="parTrans" cxnId="{AF97E78C-FC12-4FD7-B028-5C49058B82D0}">
      <dgm:prSet/>
      <dgm:spPr/>
      <dgm:t>
        <a:bodyPr/>
        <a:lstStyle/>
        <a:p>
          <a:endParaRPr lang="zh-TW" altLang="en-US"/>
        </a:p>
      </dgm:t>
    </dgm:pt>
    <dgm:pt modelId="{11425B08-91DD-4A2C-9B74-FFF522E66906}" type="sibTrans" cxnId="{AF97E78C-FC12-4FD7-B028-5C49058B82D0}">
      <dgm:prSet/>
      <dgm:spPr/>
      <dgm:t>
        <a:bodyPr/>
        <a:lstStyle/>
        <a:p>
          <a:endParaRPr lang="zh-TW" altLang="en-US"/>
        </a:p>
      </dgm:t>
    </dgm:pt>
    <dgm:pt modelId="{F461E937-865E-4F70-8D12-BFBB9C47BA43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微軟正黑體" pitchFamily="34" charset="-120"/>
              <a:ea typeface="微軟正黑體" pitchFamily="34" charset="-120"/>
            </a:rPr>
            <a:t>4.</a:t>
          </a:r>
          <a:r>
            <a:rPr lang="zh-TW" sz="1400" b="1" dirty="0" smtClean="0">
              <a:latin typeface="微軟正黑體" pitchFamily="34" charset="-120"/>
              <a:ea typeface="微軟正黑體" pitchFamily="34" charset="-120"/>
            </a:rPr>
            <a:t>登記：登記各校選擇之加油場次及各場次之加油學校</a:t>
          </a:r>
          <a:endParaRPr lang="zh-TW" sz="1400" b="1" dirty="0">
            <a:latin typeface="微軟正黑體" pitchFamily="34" charset="-120"/>
            <a:ea typeface="微軟正黑體" pitchFamily="34" charset="-120"/>
          </a:endParaRPr>
        </a:p>
      </dgm:t>
    </dgm:pt>
    <dgm:pt modelId="{5D610D8B-BDE8-43F3-9CCE-84CF657A1276}" type="parTrans" cxnId="{BA4AD03E-857F-4CA5-9733-CB8D6368EBE3}">
      <dgm:prSet/>
      <dgm:spPr/>
      <dgm:t>
        <a:bodyPr/>
        <a:lstStyle/>
        <a:p>
          <a:endParaRPr lang="zh-TW" altLang="en-US"/>
        </a:p>
      </dgm:t>
    </dgm:pt>
    <dgm:pt modelId="{8CFE3CF6-F33E-42D9-BE41-3ED479D98A0C}" type="sibTrans" cxnId="{BA4AD03E-857F-4CA5-9733-CB8D6368EBE3}">
      <dgm:prSet/>
      <dgm:spPr/>
      <dgm:t>
        <a:bodyPr/>
        <a:lstStyle/>
        <a:p>
          <a:endParaRPr lang="zh-TW" altLang="en-US"/>
        </a:p>
      </dgm:t>
    </dgm:pt>
    <dgm:pt modelId="{8EDBFE5D-7234-4839-B04F-BD54ADE72F82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微軟正黑體" pitchFamily="34" charset="-120"/>
              <a:ea typeface="微軟正黑體" pitchFamily="34" charset="-120"/>
            </a:rPr>
            <a:t>5.</a:t>
          </a:r>
          <a:r>
            <a:rPr lang="zh-TW" sz="1400" b="1" dirty="0" smtClean="0">
              <a:latin typeface="微軟正黑體" pitchFamily="34" charset="-120"/>
              <a:ea typeface="微軟正黑體" pitchFamily="34" charset="-120"/>
            </a:rPr>
            <a:t>簽名：請各校於</a:t>
          </a:r>
          <a:r>
            <a:rPr lang="zh-TW" sz="1400" b="1" u="sng" dirty="0" smtClean="0">
              <a:latin typeface="微軟正黑體" pitchFamily="34" charset="-120"/>
              <a:ea typeface="微軟正黑體" pitchFamily="34" charset="-120"/>
            </a:rPr>
            <a:t>各校選擇之場次表</a:t>
          </a:r>
          <a:r>
            <a:rPr lang="zh-TW" sz="1400" b="1" dirty="0" smtClean="0">
              <a:latin typeface="微軟正黑體" pitchFamily="34" charset="-120"/>
              <a:ea typeface="微軟正黑體" pitchFamily="34" charset="-120"/>
            </a:rPr>
            <a:t>及</a:t>
          </a:r>
          <a:r>
            <a:rPr lang="zh-TW" sz="1400" b="1" u="sng" dirty="0" smtClean="0">
              <a:latin typeface="微軟正黑體" pitchFamily="34" charset="-120"/>
              <a:ea typeface="微軟正黑體" pitchFamily="34" charset="-120"/>
            </a:rPr>
            <a:t>各場次之加油學校表</a:t>
          </a:r>
          <a:r>
            <a:rPr lang="zh-TW" sz="1400" b="1" dirty="0" smtClean="0">
              <a:latin typeface="微軟正黑體" pitchFamily="34" charset="-120"/>
              <a:ea typeface="微軟正黑體" pitchFamily="34" charset="-120"/>
            </a:rPr>
            <a:t>簽名，</a:t>
          </a:r>
          <a:endParaRPr lang="zh-TW" sz="1400" b="1" dirty="0">
            <a:latin typeface="微軟正黑體" pitchFamily="34" charset="-120"/>
            <a:ea typeface="微軟正黑體" pitchFamily="34" charset="-120"/>
          </a:endParaRPr>
        </a:p>
      </dgm:t>
    </dgm:pt>
    <dgm:pt modelId="{1F795D42-9F23-4DA4-B526-2ACF988811F1}" type="parTrans" cxnId="{6A3FE7CD-BBD5-443B-8D8F-4A249DB0FCB4}">
      <dgm:prSet/>
      <dgm:spPr/>
      <dgm:t>
        <a:bodyPr/>
        <a:lstStyle/>
        <a:p>
          <a:endParaRPr lang="zh-TW" altLang="en-US"/>
        </a:p>
      </dgm:t>
    </dgm:pt>
    <dgm:pt modelId="{AFE5C8DC-5B49-4061-8CE1-497033768659}" type="sibTrans" cxnId="{6A3FE7CD-BBD5-443B-8D8F-4A249DB0FCB4}">
      <dgm:prSet/>
      <dgm:spPr/>
      <dgm:t>
        <a:bodyPr/>
        <a:lstStyle/>
        <a:p>
          <a:endParaRPr lang="zh-TW" altLang="en-US"/>
        </a:p>
      </dgm:t>
    </dgm:pt>
    <dgm:pt modelId="{9EF874B8-70EB-4F1F-8391-908E325380B7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微軟正黑體" pitchFamily="34" charset="-120"/>
              <a:ea typeface="微軟正黑體" pitchFamily="34" charset="-120"/>
            </a:rPr>
            <a:t>6.</a:t>
          </a:r>
          <a:r>
            <a:rPr lang="zh-TW" sz="1400" b="1" dirty="0" smtClean="0">
              <a:latin typeface="微軟正黑體" pitchFamily="34" charset="-120"/>
              <a:ea typeface="微軟正黑體" pitchFamily="34" charset="-120"/>
            </a:rPr>
            <a:t>領回資料：請各校將撕榜紙條攜帶回原校</a:t>
          </a:r>
          <a:r>
            <a:rPr lang="zh-TW" altLang="en-US" sz="1400" b="1" dirty="0" smtClean="0">
              <a:latin typeface="微軟正黑體" pitchFamily="34" charset="-120"/>
              <a:ea typeface="微軟正黑體" pitchFamily="34" charset="-120"/>
            </a:rPr>
            <a:t>（注意：簽名後不得更換場次）</a:t>
          </a:r>
          <a:endParaRPr lang="zh-TW" sz="1400" b="1" dirty="0">
            <a:latin typeface="微軟正黑體" pitchFamily="34" charset="-120"/>
            <a:ea typeface="微軟正黑體" pitchFamily="34" charset="-120"/>
          </a:endParaRPr>
        </a:p>
      </dgm:t>
    </dgm:pt>
    <dgm:pt modelId="{2690ECF6-1CA8-42FA-AA6A-8CCDA96E5B5D}" type="parTrans" cxnId="{CE68EB3F-3B66-43C7-9B89-BF40DA02936B}">
      <dgm:prSet/>
      <dgm:spPr/>
      <dgm:t>
        <a:bodyPr/>
        <a:lstStyle/>
        <a:p>
          <a:endParaRPr lang="zh-TW" altLang="en-US"/>
        </a:p>
      </dgm:t>
    </dgm:pt>
    <dgm:pt modelId="{B0CFBF81-18DA-4C57-81DF-24BA423D4820}" type="sibTrans" cxnId="{CE68EB3F-3B66-43C7-9B89-BF40DA02936B}">
      <dgm:prSet/>
      <dgm:spPr/>
      <dgm:t>
        <a:bodyPr/>
        <a:lstStyle/>
        <a:p>
          <a:endParaRPr lang="zh-TW" altLang="en-US"/>
        </a:p>
      </dgm:t>
    </dgm:pt>
    <dgm:pt modelId="{3D8B66EC-421A-4B64-AA44-55A51F558B05}" type="pres">
      <dgm:prSet presAssocID="{22B688A0-E82B-49CA-B941-E5B84239C4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8C9AC78-F3C4-4620-9CAA-575419ABF469}" type="pres">
      <dgm:prSet presAssocID="{ECA43705-FBF6-4013-8454-A94474B116C6}" presName="composite" presStyleCnt="0"/>
      <dgm:spPr/>
      <dgm:t>
        <a:bodyPr/>
        <a:lstStyle/>
        <a:p>
          <a:endParaRPr lang="zh-TW" altLang="en-US"/>
        </a:p>
      </dgm:t>
    </dgm:pt>
    <dgm:pt modelId="{9CB9CC19-95D5-4E6E-8FC5-FCEF422536B4}" type="pres">
      <dgm:prSet presAssocID="{ECA43705-FBF6-4013-8454-A94474B116C6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6BA118D-D94A-4B5B-A8E2-642D3BA583E3}" type="pres">
      <dgm:prSet presAssocID="{ECA43705-FBF6-4013-8454-A94474B116C6}" presName="parSh" presStyleLbl="node1" presStyleIdx="0" presStyleCnt="2" custLinFactNeighborX="16481" custLinFactNeighborY="-4634"/>
      <dgm:spPr/>
      <dgm:t>
        <a:bodyPr/>
        <a:lstStyle/>
        <a:p>
          <a:endParaRPr lang="zh-TW" altLang="en-US"/>
        </a:p>
      </dgm:t>
    </dgm:pt>
    <dgm:pt modelId="{0E864131-42C9-4FCA-BF31-81AD5A60B5C9}" type="pres">
      <dgm:prSet presAssocID="{ECA43705-FBF6-4013-8454-A94474B116C6}" presName="desTx" presStyleLbl="fgAcc1" presStyleIdx="0" presStyleCnt="2" custLinFactNeighborX="1922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FD001A-1DCF-4FF2-8C3F-FF94AF95C3D1}" type="pres">
      <dgm:prSet presAssocID="{3DC2B138-AF70-4F16-BD11-5784A456F9B0}" presName="sibTrans" presStyleLbl="sibTrans2D1" presStyleIdx="0" presStyleCnt="1" custLinFactNeighborX="34187" custLinFactNeighborY="7881"/>
      <dgm:spPr/>
      <dgm:t>
        <a:bodyPr/>
        <a:lstStyle/>
        <a:p>
          <a:endParaRPr lang="zh-TW" altLang="en-US"/>
        </a:p>
      </dgm:t>
    </dgm:pt>
    <dgm:pt modelId="{9EC382A1-98D3-494E-9D5F-0B6656B25244}" type="pres">
      <dgm:prSet presAssocID="{3DC2B138-AF70-4F16-BD11-5784A456F9B0}" presName="connTx" presStyleLbl="sibTrans2D1" presStyleIdx="0" presStyleCnt="1"/>
      <dgm:spPr/>
      <dgm:t>
        <a:bodyPr/>
        <a:lstStyle/>
        <a:p>
          <a:endParaRPr lang="zh-TW" altLang="en-US"/>
        </a:p>
      </dgm:t>
    </dgm:pt>
    <dgm:pt modelId="{8A7213B3-9D14-413A-BD03-64634A23A5BA}" type="pres">
      <dgm:prSet presAssocID="{D9737DD5-F67E-4DE8-B45B-A4B05F3A8740}" presName="composite" presStyleCnt="0"/>
      <dgm:spPr/>
      <dgm:t>
        <a:bodyPr/>
        <a:lstStyle/>
        <a:p>
          <a:endParaRPr lang="zh-TW" altLang="en-US"/>
        </a:p>
      </dgm:t>
    </dgm:pt>
    <dgm:pt modelId="{637459E1-3895-462F-BE41-36F22312610E}" type="pres">
      <dgm:prSet presAssocID="{D9737DD5-F67E-4DE8-B45B-A4B05F3A8740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A0C47ED-6F72-463D-B773-61CAD64E399C}" type="pres">
      <dgm:prSet presAssocID="{D9737DD5-F67E-4DE8-B45B-A4B05F3A8740}" presName="parSh" presStyleLbl="node1" presStyleIdx="1" presStyleCnt="2"/>
      <dgm:spPr/>
      <dgm:t>
        <a:bodyPr/>
        <a:lstStyle/>
        <a:p>
          <a:endParaRPr lang="zh-TW" altLang="en-US"/>
        </a:p>
      </dgm:t>
    </dgm:pt>
    <dgm:pt modelId="{F1DE5CAD-6D13-4CEE-AEEA-7293F4B96F40}" type="pres">
      <dgm:prSet presAssocID="{D9737DD5-F67E-4DE8-B45B-A4B05F3A8740}" presName="desTx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897F9C7-8BE6-488E-95FA-C49A92B726E0}" srcId="{ECA43705-FBF6-4013-8454-A94474B116C6}" destId="{EC11AA3E-5951-4307-AC67-E1546A26E520}" srcOrd="4" destOrd="0" parTransId="{E30A5FBD-DDD4-4747-B8E7-5DF564AA5285}" sibTransId="{FCEDAF6C-0209-434D-AE48-D4142FB91DD7}"/>
    <dgm:cxn modelId="{FC19E183-5160-46B8-86EA-88598027FD08}" srcId="{ECA43705-FBF6-4013-8454-A94474B116C6}" destId="{15F0FBAB-3487-4A45-AA80-56CADFE77DB1}" srcOrd="3" destOrd="0" parTransId="{CD2F81AB-269E-4B9C-880E-731AE830F592}" sibTransId="{3993F138-C7E5-44AA-8B5C-B3F5103CC9CA}"/>
    <dgm:cxn modelId="{6A3FE7CD-BBD5-443B-8D8F-4A249DB0FCB4}" srcId="{D9737DD5-F67E-4DE8-B45B-A4B05F3A8740}" destId="{8EDBFE5D-7234-4839-B04F-BD54ADE72F82}" srcOrd="4" destOrd="0" parTransId="{1F795D42-9F23-4DA4-B526-2ACF988811F1}" sibTransId="{AFE5C8DC-5B49-4061-8CE1-497033768659}"/>
    <dgm:cxn modelId="{179F5507-994D-49B2-8FB5-695E8077ED4B}" type="presOf" srcId="{3DC2B138-AF70-4F16-BD11-5784A456F9B0}" destId="{9EC382A1-98D3-494E-9D5F-0B6656B25244}" srcOrd="1" destOrd="0" presId="urn:microsoft.com/office/officeart/2005/8/layout/process3"/>
    <dgm:cxn modelId="{63744950-FB90-430A-B58D-465D0A2E79BE}" type="presOf" srcId="{3DC2B138-AF70-4F16-BD11-5784A456F9B0}" destId="{D4FD001A-1DCF-4FF2-8C3F-FF94AF95C3D1}" srcOrd="0" destOrd="0" presId="urn:microsoft.com/office/officeart/2005/8/layout/process3"/>
    <dgm:cxn modelId="{364F81FD-5D99-440F-9781-885D331458A6}" type="presOf" srcId="{DBFC51A0-8DFA-4DC3-8A2C-A0A46167EDE7}" destId="{0E864131-42C9-4FCA-BF31-81AD5A60B5C9}" srcOrd="0" destOrd="2" presId="urn:microsoft.com/office/officeart/2005/8/layout/process3"/>
    <dgm:cxn modelId="{BA376AC0-F877-4115-A55F-CFF6B9A168EA}" srcId="{D9737DD5-F67E-4DE8-B45B-A4B05F3A8740}" destId="{702B96FD-CF2E-4B3C-9AEF-3FA2A406394C}" srcOrd="0" destOrd="0" parTransId="{0548FB47-3939-4A17-978B-15B89A13BAF1}" sibTransId="{54E8DDA2-2274-43AC-8268-BBF5ADDAD6EC}"/>
    <dgm:cxn modelId="{1925F274-8231-4FD8-A881-E99E6163E777}" type="presOf" srcId="{D9737DD5-F67E-4DE8-B45B-A4B05F3A8740}" destId="{CA0C47ED-6F72-463D-B773-61CAD64E399C}" srcOrd="1" destOrd="0" presId="urn:microsoft.com/office/officeart/2005/8/layout/process3"/>
    <dgm:cxn modelId="{A68CD9E7-D98A-495C-99D6-CC58701E4E64}" type="presOf" srcId="{ECA43705-FBF6-4013-8454-A94474B116C6}" destId="{9CB9CC19-95D5-4E6E-8FC5-FCEF422536B4}" srcOrd="0" destOrd="0" presId="urn:microsoft.com/office/officeart/2005/8/layout/process3"/>
    <dgm:cxn modelId="{AF97E78C-FC12-4FD7-B028-5C49058B82D0}" srcId="{D9737DD5-F67E-4DE8-B45B-A4B05F3A8740}" destId="{69D890EF-350B-42AB-8B07-DADF0DB5BF05}" srcOrd="2" destOrd="0" parTransId="{902954B1-C498-4546-8280-EFB1AA6CA2E4}" sibTransId="{11425B08-91DD-4A2C-9B74-FFF522E66906}"/>
    <dgm:cxn modelId="{EC72970D-B9E2-48BF-B7B4-FFB571EA62CD}" srcId="{ECA43705-FBF6-4013-8454-A94474B116C6}" destId="{BAD3299F-E3CE-407C-9675-0E2542399273}" srcOrd="1" destOrd="0" parTransId="{6996F252-085A-4E92-BD13-6F9082CCFCBA}" sibTransId="{8946E039-2D9F-4296-8F77-C616C39DF44A}"/>
    <dgm:cxn modelId="{19F9B9E8-9765-478A-B8A3-127429EA6F90}" type="presOf" srcId="{D74CBFA7-BAF5-49C7-BD8F-964004FCF849}" destId="{0E864131-42C9-4FCA-BF31-81AD5A60B5C9}" srcOrd="0" destOrd="5" presId="urn:microsoft.com/office/officeart/2005/8/layout/process3"/>
    <dgm:cxn modelId="{65424937-370E-46F3-84EE-DD16AB5BD126}" srcId="{ECA43705-FBF6-4013-8454-A94474B116C6}" destId="{D42D81FD-4F6B-47D3-92F3-49400B626059}" srcOrd="6" destOrd="0" parTransId="{98E9F490-6298-40A5-B621-A05B8B61636E}" sibTransId="{173C07E1-A249-4730-8142-6FC9B8518FAC}"/>
    <dgm:cxn modelId="{D910DAEB-3913-4248-BD2C-125862C761FA}" type="presOf" srcId="{ECA43705-FBF6-4013-8454-A94474B116C6}" destId="{E6BA118D-D94A-4B5B-A8E2-642D3BA583E3}" srcOrd="1" destOrd="0" presId="urn:microsoft.com/office/officeart/2005/8/layout/process3"/>
    <dgm:cxn modelId="{10E9F73A-4100-464A-AEAA-4C44C5EA55E9}" type="presOf" srcId="{D9737DD5-F67E-4DE8-B45B-A4B05F3A8740}" destId="{637459E1-3895-462F-BE41-36F22312610E}" srcOrd="0" destOrd="0" presId="urn:microsoft.com/office/officeart/2005/8/layout/process3"/>
    <dgm:cxn modelId="{D545BF35-7539-4189-9B8A-2664913FA21F}" type="presOf" srcId="{F461E937-865E-4F70-8D12-BFBB9C47BA43}" destId="{F1DE5CAD-6D13-4CEE-AEEA-7293F4B96F40}" srcOrd="0" destOrd="3" presId="urn:microsoft.com/office/officeart/2005/8/layout/process3"/>
    <dgm:cxn modelId="{25641EC2-1590-47ED-BF00-A41B006D5196}" type="presOf" srcId="{22B688A0-E82B-49CA-B941-E5B84239C4A0}" destId="{3D8B66EC-421A-4B64-AA44-55A51F558B05}" srcOrd="0" destOrd="0" presId="urn:microsoft.com/office/officeart/2005/8/layout/process3"/>
    <dgm:cxn modelId="{2A3836D9-F2C6-4325-AEFB-9731B1A7BA62}" type="presOf" srcId="{F0558C47-E814-4321-A51C-3170C4226D5C}" destId="{F1DE5CAD-6D13-4CEE-AEEA-7293F4B96F40}" srcOrd="0" destOrd="1" presId="urn:microsoft.com/office/officeart/2005/8/layout/process3"/>
    <dgm:cxn modelId="{0FF3EB7A-9C79-46E4-A8E4-0B9E505C521E}" type="presOf" srcId="{702B96FD-CF2E-4B3C-9AEF-3FA2A406394C}" destId="{F1DE5CAD-6D13-4CEE-AEEA-7293F4B96F40}" srcOrd="0" destOrd="0" presId="urn:microsoft.com/office/officeart/2005/8/layout/process3"/>
    <dgm:cxn modelId="{2A5913D6-C70B-4D7E-BE13-0F55CFC71334}" type="presOf" srcId="{BAD3299F-E3CE-407C-9675-0E2542399273}" destId="{0E864131-42C9-4FCA-BF31-81AD5A60B5C9}" srcOrd="0" destOrd="1" presId="urn:microsoft.com/office/officeart/2005/8/layout/process3"/>
    <dgm:cxn modelId="{7CFB9D72-F728-429C-8D1D-B7BCDA8610FF}" srcId="{ECA43705-FBF6-4013-8454-A94474B116C6}" destId="{D74CBFA7-BAF5-49C7-BD8F-964004FCF849}" srcOrd="5" destOrd="0" parTransId="{B79F3F64-7D16-4751-AA2E-76A4649A9276}" sibTransId="{630FA514-4F9C-462D-8DD4-54F2FA638634}"/>
    <dgm:cxn modelId="{07D2167A-089F-45E6-9FE5-253C5A91348C}" srcId="{22B688A0-E82B-49CA-B941-E5B84239C4A0}" destId="{ECA43705-FBF6-4013-8454-A94474B116C6}" srcOrd="0" destOrd="0" parTransId="{EC0B920D-23FC-4BD5-AB57-DAB5BE741CDD}" sibTransId="{3DC2B138-AF70-4F16-BD11-5784A456F9B0}"/>
    <dgm:cxn modelId="{9D22832C-76C1-48D9-85F5-D7E5002ABEF5}" type="presOf" srcId="{8EDBFE5D-7234-4839-B04F-BD54ADE72F82}" destId="{F1DE5CAD-6D13-4CEE-AEEA-7293F4B96F40}" srcOrd="0" destOrd="4" presId="urn:microsoft.com/office/officeart/2005/8/layout/process3"/>
    <dgm:cxn modelId="{6A44CDD8-0C8B-49BA-954D-EDAF9A8A5679}" type="presOf" srcId="{15F0FBAB-3487-4A45-AA80-56CADFE77DB1}" destId="{0E864131-42C9-4FCA-BF31-81AD5A60B5C9}" srcOrd="0" destOrd="3" presId="urn:microsoft.com/office/officeart/2005/8/layout/process3"/>
    <dgm:cxn modelId="{7557280D-3AE8-42B2-9C8F-6B55C082F43B}" type="presOf" srcId="{D42D81FD-4F6B-47D3-92F3-49400B626059}" destId="{0E864131-42C9-4FCA-BF31-81AD5A60B5C9}" srcOrd="0" destOrd="6" presId="urn:microsoft.com/office/officeart/2005/8/layout/process3"/>
    <dgm:cxn modelId="{B3E1506A-2851-4D5A-A3B1-8BDC726F8FFD}" srcId="{ECA43705-FBF6-4013-8454-A94474B116C6}" destId="{DBFC51A0-8DFA-4DC3-8A2C-A0A46167EDE7}" srcOrd="2" destOrd="0" parTransId="{96C01750-EF51-4F78-AA0A-7B97A7AF6365}" sibTransId="{7A693C59-E402-4088-BAC9-45A17CDB9236}"/>
    <dgm:cxn modelId="{C8CB690A-86BF-4443-AD73-C99E150E6D66}" srcId="{D9737DD5-F67E-4DE8-B45B-A4B05F3A8740}" destId="{F0558C47-E814-4321-A51C-3170C4226D5C}" srcOrd="1" destOrd="0" parTransId="{43CBB233-3297-44A9-9BA2-06DE0BDBD46E}" sibTransId="{3DBE5C01-8BBE-451C-898E-0F70ECBC2CE7}"/>
    <dgm:cxn modelId="{C57D89B2-CDD8-4DC6-BA12-46A1D6C497A3}" srcId="{ECA43705-FBF6-4013-8454-A94474B116C6}" destId="{7B477116-D83E-4AE0-90D7-17E5ADCD3C51}" srcOrd="0" destOrd="0" parTransId="{8C63061D-C114-467C-8BDB-3CA0A480B08A}" sibTransId="{FCE99541-3FAF-4400-90DA-A22115CD3DA2}"/>
    <dgm:cxn modelId="{F967C5BE-EFCF-458A-B38C-C05049232EF7}" srcId="{22B688A0-E82B-49CA-B941-E5B84239C4A0}" destId="{D9737DD5-F67E-4DE8-B45B-A4B05F3A8740}" srcOrd="1" destOrd="0" parTransId="{F2779DE4-52C3-4025-BD41-3D2F0960565D}" sibTransId="{9AAC76B6-D88D-41E4-9A0C-1F9514388029}"/>
    <dgm:cxn modelId="{D98B8A4C-0A42-487C-8B28-148D3E66F45B}" type="presOf" srcId="{9EF874B8-70EB-4F1F-8391-908E325380B7}" destId="{F1DE5CAD-6D13-4CEE-AEEA-7293F4B96F40}" srcOrd="0" destOrd="5" presId="urn:microsoft.com/office/officeart/2005/8/layout/process3"/>
    <dgm:cxn modelId="{EDB4B852-50BE-455C-AB4F-C7B0ECCEF909}" type="presOf" srcId="{EC11AA3E-5951-4307-AC67-E1546A26E520}" destId="{0E864131-42C9-4FCA-BF31-81AD5A60B5C9}" srcOrd="0" destOrd="4" presId="urn:microsoft.com/office/officeart/2005/8/layout/process3"/>
    <dgm:cxn modelId="{392DE459-5571-4D45-A7A4-BC5E9447C29B}" type="presOf" srcId="{7B477116-D83E-4AE0-90D7-17E5ADCD3C51}" destId="{0E864131-42C9-4FCA-BF31-81AD5A60B5C9}" srcOrd="0" destOrd="0" presId="urn:microsoft.com/office/officeart/2005/8/layout/process3"/>
    <dgm:cxn modelId="{CE68EB3F-3B66-43C7-9B89-BF40DA02936B}" srcId="{D9737DD5-F67E-4DE8-B45B-A4B05F3A8740}" destId="{9EF874B8-70EB-4F1F-8391-908E325380B7}" srcOrd="5" destOrd="0" parTransId="{2690ECF6-1CA8-42FA-AA6A-8CCDA96E5B5D}" sibTransId="{B0CFBF81-18DA-4C57-81DF-24BA423D4820}"/>
    <dgm:cxn modelId="{BA4AD03E-857F-4CA5-9733-CB8D6368EBE3}" srcId="{D9737DD5-F67E-4DE8-B45B-A4B05F3A8740}" destId="{F461E937-865E-4F70-8D12-BFBB9C47BA43}" srcOrd="3" destOrd="0" parTransId="{5D610D8B-BDE8-43F3-9CCE-84CF657A1276}" sibTransId="{8CFE3CF6-F33E-42D9-BE41-3ED479D98A0C}"/>
    <dgm:cxn modelId="{9AC4ED19-F925-418F-BA61-3E6D3D3A0F13}" type="presOf" srcId="{69D890EF-350B-42AB-8B07-DADF0DB5BF05}" destId="{F1DE5CAD-6D13-4CEE-AEEA-7293F4B96F40}" srcOrd="0" destOrd="2" presId="urn:microsoft.com/office/officeart/2005/8/layout/process3"/>
    <dgm:cxn modelId="{8AADB408-6E80-4DBA-BDEA-F34B2F29132C}" type="presParOf" srcId="{3D8B66EC-421A-4B64-AA44-55A51F558B05}" destId="{B8C9AC78-F3C4-4620-9CAA-575419ABF469}" srcOrd="0" destOrd="0" presId="urn:microsoft.com/office/officeart/2005/8/layout/process3"/>
    <dgm:cxn modelId="{CC6DE65E-0E5B-445B-B140-F97793C0E752}" type="presParOf" srcId="{B8C9AC78-F3C4-4620-9CAA-575419ABF469}" destId="{9CB9CC19-95D5-4E6E-8FC5-FCEF422536B4}" srcOrd="0" destOrd="0" presId="urn:microsoft.com/office/officeart/2005/8/layout/process3"/>
    <dgm:cxn modelId="{2FEC16DB-3D20-4FD2-8B6A-9C4341096153}" type="presParOf" srcId="{B8C9AC78-F3C4-4620-9CAA-575419ABF469}" destId="{E6BA118D-D94A-4B5B-A8E2-642D3BA583E3}" srcOrd="1" destOrd="0" presId="urn:microsoft.com/office/officeart/2005/8/layout/process3"/>
    <dgm:cxn modelId="{05C03D60-F3B7-4CDB-A9FA-4C99DB744610}" type="presParOf" srcId="{B8C9AC78-F3C4-4620-9CAA-575419ABF469}" destId="{0E864131-42C9-4FCA-BF31-81AD5A60B5C9}" srcOrd="2" destOrd="0" presId="urn:microsoft.com/office/officeart/2005/8/layout/process3"/>
    <dgm:cxn modelId="{C99DB177-F4AB-4BB5-A317-9DCE7E1120E5}" type="presParOf" srcId="{3D8B66EC-421A-4B64-AA44-55A51F558B05}" destId="{D4FD001A-1DCF-4FF2-8C3F-FF94AF95C3D1}" srcOrd="1" destOrd="0" presId="urn:microsoft.com/office/officeart/2005/8/layout/process3"/>
    <dgm:cxn modelId="{995E00F8-2E39-42F3-B637-B8064EF73554}" type="presParOf" srcId="{D4FD001A-1DCF-4FF2-8C3F-FF94AF95C3D1}" destId="{9EC382A1-98D3-494E-9D5F-0B6656B25244}" srcOrd="0" destOrd="0" presId="urn:microsoft.com/office/officeart/2005/8/layout/process3"/>
    <dgm:cxn modelId="{35318AEE-80DA-4043-B04B-0EC7D381209C}" type="presParOf" srcId="{3D8B66EC-421A-4B64-AA44-55A51F558B05}" destId="{8A7213B3-9D14-413A-BD03-64634A23A5BA}" srcOrd="2" destOrd="0" presId="urn:microsoft.com/office/officeart/2005/8/layout/process3"/>
    <dgm:cxn modelId="{A9021E34-9A4F-4595-9713-74FF90528C43}" type="presParOf" srcId="{8A7213B3-9D14-413A-BD03-64634A23A5BA}" destId="{637459E1-3895-462F-BE41-36F22312610E}" srcOrd="0" destOrd="0" presId="urn:microsoft.com/office/officeart/2005/8/layout/process3"/>
    <dgm:cxn modelId="{9B2EB179-B19F-4DDD-A7E3-F46D88DE27EB}" type="presParOf" srcId="{8A7213B3-9D14-413A-BD03-64634A23A5BA}" destId="{CA0C47ED-6F72-463D-B773-61CAD64E399C}" srcOrd="1" destOrd="0" presId="urn:microsoft.com/office/officeart/2005/8/layout/process3"/>
    <dgm:cxn modelId="{EBBD7F04-AF8B-483C-A7A6-3CC19A2AB0A7}" type="presParOf" srcId="{8A7213B3-9D14-413A-BD03-64634A23A5BA}" destId="{F1DE5CAD-6D13-4CEE-AEEA-7293F4B96F4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A3349-006A-43D3-AA6B-CF577A7533AF}">
      <dsp:nvSpPr>
        <dsp:cNvPr id="0" name=""/>
        <dsp:cNvSpPr/>
      </dsp:nvSpPr>
      <dsp:spPr>
        <a:xfrm>
          <a:off x="1320115" y="0"/>
          <a:ext cx="7480655" cy="496812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1ED881-4C7E-4F2B-B8B6-33504F9E8207}">
      <dsp:nvSpPr>
        <dsp:cNvPr id="0" name=""/>
        <dsp:cNvSpPr/>
      </dsp:nvSpPr>
      <dsp:spPr>
        <a:xfrm>
          <a:off x="438025" y="946021"/>
          <a:ext cx="3798007" cy="3055539"/>
        </a:xfrm>
        <a:prstGeom prst="ellipse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一、</a:t>
          </a:r>
          <a:r>
            <a:rPr kumimoji="0" lang="zh-TW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rPr>
            <a:t>實施內容</a:t>
          </a:r>
          <a:endParaRPr lang="zh-TW" altLang="en-US" sz="3200" kern="1200" dirty="0">
            <a:solidFill>
              <a:schemeClr val="tx1"/>
            </a:solidFill>
          </a:endParaRPr>
        </a:p>
      </dsp:txBody>
      <dsp:txXfrm>
        <a:off x="994230" y="1393494"/>
        <a:ext cx="2685597" cy="2160593"/>
      </dsp:txXfrm>
    </dsp:sp>
    <dsp:sp modelId="{C1CE1EA0-F9FD-433E-9B4F-9BBE38C9CE76}">
      <dsp:nvSpPr>
        <dsp:cNvPr id="0" name=""/>
        <dsp:cNvSpPr/>
      </dsp:nvSpPr>
      <dsp:spPr>
        <a:xfrm>
          <a:off x="4855061" y="853554"/>
          <a:ext cx="3856361" cy="3116150"/>
        </a:xfrm>
        <a:prstGeom prst="flowChartConnector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 dirty="0" smtClean="0">
              <a:latin typeface="微軟正黑體" pitchFamily="34" charset="-120"/>
              <a:ea typeface="微軟正黑體" pitchFamily="34" charset="-120"/>
            </a:rPr>
            <a:t>二、場次分配說明</a:t>
          </a:r>
          <a:endParaRPr lang="zh-TW" altLang="en-US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419812" y="1309904"/>
        <a:ext cx="2726859" cy="22034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F18746-0344-4056-BFA2-E801825801AF}">
      <dsp:nvSpPr>
        <dsp:cNvPr id="0" name=""/>
        <dsp:cNvSpPr/>
      </dsp:nvSpPr>
      <dsp:spPr>
        <a:xfrm rot="5400000">
          <a:off x="3986244" y="-1814394"/>
          <a:ext cx="2886494" cy="651650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400" b="1" i="0" kern="1200" dirty="0" smtClean="0">
              <a:latin typeface="微軟正黑體" pitchFamily="34" charset="-120"/>
              <a:ea typeface="微軟正黑體" pitchFamily="34" charset="-120"/>
            </a:rPr>
            <a:t>競賽觀摩學習場次分配以</a:t>
          </a:r>
          <a:r>
            <a:rPr lang="zh-TW" sz="1400" b="1" i="0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抽籤登記分發</a:t>
          </a:r>
          <a:r>
            <a:rPr lang="zh-TW" sz="1400" b="1" i="0" kern="1200" dirty="0" smtClean="0">
              <a:latin typeface="微軟正黑體" pitchFamily="34" charset="-120"/>
              <a:ea typeface="微軟正黑體" pitchFamily="34" charset="-120"/>
            </a:rPr>
            <a:t>方式進行，完成</a:t>
          </a:r>
          <a:r>
            <a:rPr lang="zh-TW" sz="1400" b="1" i="0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抽籤序號</a:t>
          </a:r>
          <a:r>
            <a:rPr lang="zh-TW" sz="1400" b="1" i="0" kern="1200" dirty="0" smtClean="0">
              <a:latin typeface="微軟正黑體" pitchFamily="34" charset="-120"/>
              <a:ea typeface="微軟正黑體" pitchFamily="34" charset="-120"/>
            </a:rPr>
            <a:t>為前置作業，</a:t>
          </a:r>
          <a:r>
            <a:rPr lang="zh-TW" sz="1400" b="1" i="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抽籤原則為</a:t>
          </a:r>
          <a:r>
            <a:rPr lang="en-US" sz="1400" b="1" i="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12</a:t>
          </a:r>
          <a:r>
            <a:rPr lang="zh-TW" sz="1400" b="1" i="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個行政區抽取登記分發序號，例如萬華區抽籤序號為</a:t>
          </a:r>
          <a:r>
            <a:rPr lang="en-US" sz="1400" b="1" i="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400" b="1" i="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，萬華區學校共五所，分別為</a:t>
          </a:r>
          <a:r>
            <a:rPr lang="en-US" sz="1400" b="1" i="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1-1</a:t>
          </a:r>
          <a:r>
            <a:rPr lang="zh-TW" sz="1400" b="1" i="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至</a:t>
          </a:r>
          <a:r>
            <a:rPr lang="en-US" sz="1400" b="1" i="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1-5</a:t>
          </a:r>
          <a:r>
            <a:rPr lang="zh-TW" sz="1400" b="1" i="0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rPr>
            <a:t>，其他行政區以此類推。完成抽籤序號作業採分層負責</a:t>
          </a:r>
          <a:r>
            <a:rPr lang="zh-TW" sz="1400" b="1" i="0" kern="1200" dirty="0" smtClean="0">
              <a:latin typeface="微軟正黑體" pitchFamily="34" charset="-120"/>
              <a:ea typeface="微軟正黑體" pitchFamily="34" charset="-120"/>
            </a:rPr>
            <a:t>制</a:t>
          </a:r>
          <a:r>
            <a:rPr lang="en-US" altLang="zh-TW" sz="1800" b="1" i="0" u="sng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800" b="1" i="0" u="sng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大同區為序號</a:t>
          </a:r>
          <a:r>
            <a:rPr lang="en-US" altLang="zh-TW" sz="1800" b="1" i="0" u="sng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5)</a:t>
          </a:r>
          <a:endParaRPr lang="zh-TW" altLang="en-US" sz="1800" b="1" i="0" u="sng" kern="1200" dirty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</dsp:txBody>
      <dsp:txXfrm rot="-5400000">
        <a:off x="2171241" y="141516"/>
        <a:ext cx="6375594" cy="2604680"/>
      </dsp:txXfrm>
    </dsp:sp>
    <dsp:sp modelId="{9559E73F-9385-4F65-87AF-92D77ECF10F0}">
      <dsp:nvSpPr>
        <dsp:cNvPr id="0" name=""/>
        <dsp:cNvSpPr/>
      </dsp:nvSpPr>
      <dsp:spPr>
        <a:xfrm>
          <a:off x="106910" y="250568"/>
          <a:ext cx="2064330" cy="2386574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900" b="1" kern="1200" dirty="0" smtClean="0">
              <a:latin typeface="微軟正黑體" pitchFamily="34" charset="-120"/>
              <a:ea typeface="微軟正黑體" pitchFamily="34" charset="-120"/>
            </a:rPr>
            <a:t>前置作業</a:t>
          </a:r>
          <a:endParaRPr lang="zh-TW" altLang="en-US" sz="49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07682" y="351340"/>
        <a:ext cx="1862786" cy="2185030"/>
      </dsp:txXfrm>
    </dsp:sp>
    <dsp:sp modelId="{5F468EB4-D896-40E7-8E04-333BCB85DF0F}">
      <dsp:nvSpPr>
        <dsp:cNvPr id="0" name=""/>
        <dsp:cNvSpPr/>
      </dsp:nvSpPr>
      <dsp:spPr>
        <a:xfrm rot="5400000">
          <a:off x="4159079" y="947360"/>
          <a:ext cx="2417714" cy="6537073"/>
        </a:xfrm>
        <a:prstGeom prst="round2SameRect">
          <a:avLst/>
        </a:prstGeom>
        <a:solidFill>
          <a:schemeClr val="accent4">
            <a:lumMod val="40000"/>
            <a:lumOff val="60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當日撕榜即各校依據抽籤序號選擇欲競賽觀摩學習場次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。</a:t>
          </a:r>
          <a:endParaRPr lang="zh-TW" altLang="en-US" sz="1800" b="1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競賽觀摩學習場次以</a:t>
          </a:r>
          <a:r>
            <a:rPr lang="zh-TW" altLang="en-US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臺北市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比賽場次為主，包含</a:t>
          </a:r>
          <a:r>
            <a:rPr lang="zh-TW" altLang="en-US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團體賽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及</a:t>
          </a:r>
          <a:r>
            <a:rPr lang="zh-TW" altLang="en-US" sz="18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個人賽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，一場次分為上午場及下午場。</a:t>
          </a:r>
          <a:r>
            <a:rPr lang="zh-TW" altLang="en-US" sz="1800" b="1" kern="1200" baseline="0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rPr>
            <a:t>各校於當日分配完畢後，因</a:t>
          </a:r>
          <a:r>
            <a:rPr lang="zh-TW" altLang="en-US" sz="1800" b="1" kern="1200" baseline="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已簽名</a:t>
          </a:r>
          <a:r>
            <a:rPr lang="zh-TW" altLang="en-US" sz="1800" b="1" kern="1200" baseline="0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rPr>
            <a:t>確認所屬競賽觀摩學習場次，故</a:t>
          </a:r>
          <a:r>
            <a:rPr lang="zh-TW" altLang="en-US" sz="1800" b="1" kern="1200" baseline="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不得</a:t>
          </a:r>
          <a:r>
            <a:rPr lang="zh-TW" altLang="en-US" sz="1800" b="1" kern="1200" baseline="0" dirty="0" smtClean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rPr>
            <a:t>更換</a:t>
          </a:r>
          <a:r>
            <a:rPr lang="zh-TW" altLang="en-US" sz="1800" b="1" kern="1200" dirty="0" smtClean="0">
              <a:latin typeface="微軟正黑體" pitchFamily="34" charset="-120"/>
              <a:ea typeface="微軟正黑體" pitchFamily="34" charset="-120"/>
            </a:rPr>
            <a:t>。</a:t>
          </a:r>
          <a:endParaRPr lang="zh-TW" altLang="en-US" sz="1800" b="1" i="1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b="1" i="1" kern="1200" dirty="0" smtClean="0">
              <a:latin typeface="微軟正黑體" pitchFamily="34" charset="-120"/>
              <a:ea typeface="微軟正黑體" pitchFamily="34" charset="-120"/>
            </a:rPr>
            <a:t>（</a:t>
          </a:r>
          <a:r>
            <a:rPr lang="zh-TW" altLang="en-US" sz="1800" b="1" i="1" kern="1200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1" action="ppaction://hlinkfile"/>
            </a:rPr>
            <a:t>各校競賽觀摩學習場次分配表如表</a:t>
          </a:r>
          <a:r>
            <a:rPr lang="en-US" altLang="zh-TW" sz="1800" b="1" i="1" kern="1200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1" action="ppaction://hlinkfile"/>
            </a:rPr>
            <a:t>2</a:t>
          </a:r>
          <a:r>
            <a:rPr lang="zh-TW" altLang="en-US" sz="1800" b="1" i="1" kern="1200" dirty="0" smtClean="0">
              <a:latin typeface="微軟正黑體" pitchFamily="34" charset="-120"/>
              <a:ea typeface="微軟正黑體" pitchFamily="34" charset="-120"/>
              <a:hlinkClick xmlns:r="http://schemas.openxmlformats.org/officeDocument/2006/relationships" r:id="rId1" action="ppaction://hlinkfile"/>
            </a:rPr>
            <a:t>所示</a:t>
          </a:r>
          <a:r>
            <a:rPr lang="zh-TW" altLang="en-US" sz="1800" b="1" i="1" kern="1200" dirty="0" smtClean="0">
              <a:latin typeface="微軟正黑體" pitchFamily="34" charset="-120"/>
              <a:ea typeface="微軟正黑體" pitchFamily="34" charset="-120"/>
            </a:rPr>
            <a:t>）</a:t>
          </a:r>
          <a:endParaRPr lang="zh-TW" altLang="en-US" sz="1800" b="1" i="1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2099400" y="3125063"/>
        <a:ext cx="6419050" cy="2181668"/>
      </dsp:txXfrm>
    </dsp:sp>
    <dsp:sp modelId="{070E6D1D-4C59-478A-83AC-E27D6EABDDC2}">
      <dsp:nvSpPr>
        <dsp:cNvPr id="0" name=""/>
        <dsp:cNvSpPr/>
      </dsp:nvSpPr>
      <dsp:spPr>
        <a:xfrm>
          <a:off x="106910" y="3022002"/>
          <a:ext cx="2064330" cy="2386574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400" b="1" kern="1200" dirty="0" smtClean="0">
              <a:latin typeface="微軟正黑體" pitchFamily="34" charset="-120"/>
              <a:ea typeface="微軟正黑體" pitchFamily="34" charset="-120"/>
            </a:rPr>
            <a:t>當日撕榜</a:t>
          </a:r>
          <a:endParaRPr lang="zh-TW" altLang="en-US" sz="5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07682" y="3122774"/>
        <a:ext cx="1862786" cy="2185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F18746-0344-4056-BFA2-E801825801AF}">
      <dsp:nvSpPr>
        <dsp:cNvPr id="0" name=""/>
        <dsp:cNvSpPr/>
      </dsp:nvSpPr>
      <dsp:spPr>
        <a:xfrm rot="5400000">
          <a:off x="4017852" y="-1846175"/>
          <a:ext cx="2823278" cy="6516501"/>
        </a:xfrm>
        <a:prstGeom prst="round2Same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5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依據</a:t>
          </a:r>
          <a:r>
            <a:rPr lang="en-US" sz="1600" b="1" kern="1200" dirty="0" smtClean="0">
              <a:latin typeface="微軟正黑體" pitchFamily="34" charset="-120"/>
              <a:ea typeface="微軟正黑體" pitchFamily="34" charset="-120"/>
            </a:rPr>
            <a:t>106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年</a:t>
          </a:r>
          <a:r>
            <a:rPr lang="en-US" altLang="zh-TW" sz="1600" b="1" kern="1200" dirty="0" smtClean="0">
              <a:latin typeface="微軟正黑體" pitchFamily="34" charset="-120"/>
              <a:ea typeface="微軟正黑體" pitchFamily="34" charset="-120"/>
            </a:rPr>
            <a:t>3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月</a:t>
          </a:r>
          <a:r>
            <a:rPr lang="en-US" altLang="zh-TW" sz="1600" b="1" kern="1200" dirty="0" smtClean="0"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日修訂之</a:t>
          </a:r>
          <a:r>
            <a:rPr lang="en-US" sz="1600" b="1" kern="1200" dirty="0" smtClean="0">
              <a:latin typeface="微軟正黑體" pitchFamily="34" charset="-120"/>
              <a:ea typeface="微軟正黑體" pitchFamily="34" charset="-120"/>
            </a:rPr>
            <a:t>2017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臺北世界大學運動會學生加油團實施計畫內容（各校應提供</a:t>
          </a:r>
          <a:r>
            <a:rPr lang="en-US" sz="1600" b="1" kern="1200" dirty="0" smtClean="0">
              <a:latin typeface="微軟正黑體" pitchFamily="34" charset="-120"/>
              <a:ea typeface="微軟正黑體" pitchFamily="34" charset="-120"/>
            </a:rPr>
            <a:t>2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至</a:t>
          </a:r>
          <a:r>
            <a:rPr lang="en-US" sz="1600" b="1" kern="1200" dirty="0" smtClean="0">
              <a:latin typeface="微軟正黑體" pitchFamily="34" charset="-120"/>
              <a:ea typeface="微軟正黑體" pitchFamily="34" charset="-120"/>
            </a:rPr>
            <a:t>3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次學生加油團至競賽場地進行競賽觀摩學習，每次學生加油團觀摩學習型式以</a:t>
          </a:r>
          <a:r>
            <a:rPr lang="zh-TW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半天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為標準，每次</a:t>
          </a:r>
          <a:r>
            <a:rPr lang="en-US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40</a:t>
          </a:r>
          <a:r>
            <a:rPr lang="zh-TW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位師生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參加。）</a:t>
          </a:r>
          <a:endParaRPr lang="zh-TW" sz="1600" b="1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臺北市</a:t>
          </a:r>
          <a:r>
            <a:rPr lang="zh-TW" altLang="zh-TW" sz="1600" b="1" kern="1200" dirty="0" smtClean="0">
              <a:latin typeface="微軟正黑體" pitchFamily="34" charset="-120"/>
              <a:ea typeface="微軟正黑體" pitchFamily="34" charset="-120"/>
            </a:rPr>
            <a:t>之比賽場次共計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153</a:t>
          </a:r>
          <a:r>
            <a:rPr lang="zh-TW" altLang="zh-TW" sz="1600" b="1" kern="1200" dirty="0" smtClean="0">
              <a:latin typeface="微軟正黑體" pitchFamily="34" charset="-120"/>
              <a:ea typeface="微軟正黑體" pitchFamily="34" charset="-120"/>
            </a:rPr>
            <a:t>場</a:t>
          </a:r>
          <a:r>
            <a:rPr lang="zh-TW" altLang="en-US" sz="1600" b="1" kern="1200" dirty="0" smtClean="0">
              <a:latin typeface="微軟正黑體" pitchFamily="34" charset="-120"/>
              <a:ea typeface="微軟正黑體" pitchFamily="34" charset="-120"/>
            </a:rPr>
            <a:t>，</a:t>
          </a:r>
          <a:r>
            <a:rPr lang="zh-TW" sz="1600" b="1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細明體"/>
            </a:rPr>
            <a:t>需求學校總數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細明體"/>
            </a:rPr>
            <a:t>共計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細明體"/>
            </a:rPr>
            <a:t>205</a:t>
          </a:r>
          <a:r>
            <a:rPr lang="zh-TW" altLang="en-US" sz="1600" b="1" kern="12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細明體"/>
            </a:rPr>
            <a:t>所，</a:t>
          </a:r>
          <a:r>
            <a:rPr lang="zh-TW" altLang="en-US" sz="1600" b="1" kern="1200" dirty="0" smtClean="0">
              <a:latin typeface="微軟正黑體" pitchFamily="34" charset="-120"/>
              <a:ea typeface="微軟正黑體" pitchFamily="34" charset="-120"/>
            </a:rPr>
            <a:t>參加競賽觀摩學習之臺北市學校共計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92</a:t>
          </a:r>
          <a:r>
            <a:rPr lang="zh-TW" altLang="en-US" sz="1600" b="1" kern="1200" dirty="0" smtClean="0">
              <a:latin typeface="微軟正黑體" pitchFamily="34" charset="-120"/>
              <a:ea typeface="微軟正黑體" pitchFamily="34" charset="-120"/>
            </a:rPr>
            <a:t>所，故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當日撕榜作業</a:t>
          </a:r>
          <a:r>
            <a:rPr lang="en-US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所學校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至少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2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輪選擇</a:t>
          </a:r>
          <a:r>
            <a:rPr lang="zh-TW" altLang="en-US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至少</a:t>
          </a:r>
          <a:r>
            <a:rPr lang="en-US" altLang="zh-TW" sz="1600" b="1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2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個比賽場次</a:t>
          </a:r>
          <a:r>
            <a:rPr lang="zh-TW" altLang="en-US" sz="1600" b="1" i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（暫定，若有新增競賽場次，將增加當日撕榜次數）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（</a:t>
          </a:r>
          <a:r>
            <a:rPr lang="zh-TW" sz="1600" b="1" kern="1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如第一輪自編號</a:t>
          </a:r>
          <a:r>
            <a:rPr lang="en-US" sz="1600" b="1" kern="1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600" b="1" kern="1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至編號</a:t>
          </a:r>
          <a:r>
            <a:rPr lang="en-US" sz="1600" b="1" kern="1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93</a:t>
          </a:r>
          <a:r>
            <a:rPr lang="zh-TW" sz="1600" b="1" kern="1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；第二輪自編號</a:t>
          </a:r>
          <a:r>
            <a:rPr lang="en-US" sz="1600" b="1" kern="1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93</a:t>
          </a:r>
          <a:r>
            <a:rPr lang="zh-TW" sz="1600" b="1" kern="1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至編號</a:t>
          </a:r>
          <a:r>
            <a:rPr lang="en-US" sz="1600" b="1" kern="1200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rPr>
            <a:t>1</a:t>
          </a:r>
          <a:r>
            <a:rPr lang="zh-TW" sz="1600" b="1" kern="1200" dirty="0" smtClean="0">
              <a:latin typeface="微軟正黑體" pitchFamily="34" charset="-120"/>
              <a:ea typeface="微軟正黑體" pitchFamily="34" charset="-120"/>
            </a:rPr>
            <a:t>）。</a:t>
          </a:r>
          <a:endParaRPr lang="zh-TW" sz="1600" b="1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2171241" y="138257"/>
        <a:ext cx="6378680" cy="2547636"/>
      </dsp:txXfrm>
    </dsp:sp>
    <dsp:sp modelId="{9559E73F-9385-4F65-87AF-92D77ECF10F0}">
      <dsp:nvSpPr>
        <dsp:cNvPr id="0" name=""/>
        <dsp:cNvSpPr/>
      </dsp:nvSpPr>
      <dsp:spPr>
        <a:xfrm>
          <a:off x="106910" y="179055"/>
          <a:ext cx="2064330" cy="2466038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400" b="1" kern="1200" dirty="0" smtClean="0">
              <a:latin typeface="微軟正黑體" pitchFamily="34" charset="-120"/>
              <a:ea typeface="微軟正黑體" pitchFamily="34" charset="-120"/>
            </a:rPr>
            <a:t>當日撕榜</a:t>
          </a:r>
          <a:endParaRPr lang="zh-TW" altLang="en-US" sz="5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07682" y="279827"/>
        <a:ext cx="1862786" cy="2264494"/>
      </dsp:txXfrm>
    </dsp:sp>
    <dsp:sp modelId="{5F468EB4-D896-40E7-8E04-333BCB85DF0F}">
      <dsp:nvSpPr>
        <dsp:cNvPr id="0" name=""/>
        <dsp:cNvSpPr/>
      </dsp:nvSpPr>
      <dsp:spPr>
        <a:xfrm rot="5400000">
          <a:off x="4129285" y="917566"/>
          <a:ext cx="2477303" cy="6537073"/>
        </a:xfrm>
        <a:prstGeom prst="round2SameRect">
          <a:avLst/>
        </a:prstGeom>
        <a:solidFill>
          <a:srgbClr val="FFCCCC">
            <a:alpha val="89804"/>
          </a:srgb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500" kern="1200" dirty="0">
            <a:latin typeface="微軟正黑體" pitchFamily="34" charset="-120"/>
            <a:ea typeface="微軟正黑體" pitchFamily="34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400" b="1" kern="1200" dirty="0" smtClean="0">
              <a:latin typeface="微軟正黑體" pitchFamily="34" charset="-120"/>
              <a:ea typeface="微軟正黑體" pitchFamily="34" charset="-120"/>
            </a:rPr>
            <a:t>各校可於當日完成場次分配後至育成高中首頁之「</a:t>
          </a:r>
          <a:r>
            <a:rPr lang="en-US" sz="2400" b="1" kern="1200" dirty="0" smtClean="0">
              <a:latin typeface="微軟正黑體" pitchFamily="34" charset="-120"/>
              <a:ea typeface="微軟正黑體" pitchFamily="34" charset="-120"/>
            </a:rPr>
            <a:t>2017</a:t>
          </a:r>
          <a:r>
            <a:rPr lang="zh-TW" sz="2400" b="1" kern="1200" dirty="0" smtClean="0">
              <a:latin typeface="微軟正黑體" pitchFamily="34" charset="-120"/>
              <a:ea typeface="微軟正黑體" pitchFamily="34" charset="-120"/>
            </a:rPr>
            <a:t>世大運學生加油團」專區下載「各校競賽觀摩學習場次分配結果表」。</a:t>
          </a:r>
          <a:endParaRPr lang="zh-TW" sz="2400" b="1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2099400" y="3068383"/>
        <a:ext cx="6416141" cy="2235439"/>
      </dsp:txXfrm>
    </dsp:sp>
    <dsp:sp modelId="{070E6D1D-4C59-478A-83AC-E27D6EABDDC2}">
      <dsp:nvSpPr>
        <dsp:cNvPr id="0" name=""/>
        <dsp:cNvSpPr/>
      </dsp:nvSpPr>
      <dsp:spPr>
        <a:xfrm>
          <a:off x="106910" y="2952648"/>
          <a:ext cx="2064330" cy="2466038"/>
        </a:xfrm>
        <a:prstGeom prst="round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400" b="1" kern="1200" dirty="0" smtClean="0">
              <a:latin typeface="微軟正黑體" pitchFamily="34" charset="-120"/>
              <a:ea typeface="微軟正黑體" pitchFamily="34" charset="-120"/>
            </a:rPr>
            <a:t>撕榜後</a:t>
          </a:r>
          <a:endParaRPr lang="zh-TW" altLang="en-US" sz="5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07682" y="3053420"/>
        <a:ext cx="1862786" cy="22644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867E8-961A-4922-855F-228C54492D19}">
      <dsp:nvSpPr>
        <dsp:cNvPr id="0" name=""/>
        <dsp:cNvSpPr/>
      </dsp:nvSpPr>
      <dsp:spPr>
        <a:xfrm>
          <a:off x="-373304" y="687"/>
          <a:ext cx="5270985" cy="527098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C016A4-BE3F-4881-8ED2-783B442412FB}">
      <dsp:nvSpPr>
        <dsp:cNvPr id="0" name=""/>
        <dsp:cNvSpPr/>
      </dsp:nvSpPr>
      <dsp:spPr>
        <a:xfrm>
          <a:off x="2262188" y="687"/>
          <a:ext cx="6149483" cy="52709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抽籤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262188" y="687"/>
        <a:ext cx="3074741" cy="843357"/>
      </dsp:txXfrm>
    </dsp:sp>
    <dsp:sp modelId="{B9D2A593-EF19-4258-90F8-6C329C8BB069}">
      <dsp:nvSpPr>
        <dsp:cNvPr id="0" name=""/>
        <dsp:cNvSpPr/>
      </dsp:nvSpPr>
      <dsp:spPr>
        <a:xfrm>
          <a:off x="180149" y="844044"/>
          <a:ext cx="4164078" cy="416407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B247D1-1118-4220-906B-2E9004B87C55}">
      <dsp:nvSpPr>
        <dsp:cNvPr id="0" name=""/>
        <dsp:cNvSpPr/>
      </dsp:nvSpPr>
      <dsp:spPr>
        <a:xfrm>
          <a:off x="2262188" y="844044"/>
          <a:ext cx="6149483" cy="41640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現場簽到             </a:t>
          </a:r>
          <a:endParaRPr lang="zh-TW" altLang="en-US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262188" y="844044"/>
        <a:ext cx="3074741" cy="843357"/>
      </dsp:txXfrm>
    </dsp:sp>
    <dsp:sp modelId="{41F4BC71-0047-45A5-877B-DB18CB2A0052}">
      <dsp:nvSpPr>
        <dsp:cNvPr id="0" name=""/>
        <dsp:cNvSpPr/>
      </dsp:nvSpPr>
      <dsp:spPr>
        <a:xfrm>
          <a:off x="733602" y="1687402"/>
          <a:ext cx="3057171" cy="3057171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B32A5F-C1D1-48A7-AD6E-1B2C7FECCDE4}">
      <dsp:nvSpPr>
        <dsp:cNvPr id="0" name=""/>
        <dsp:cNvSpPr/>
      </dsp:nvSpPr>
      <dsp:spPr>
        <a:xfrm>
          <a:off x="2262188" y="1687402"/>
          <a:ext cx="6149483" cy="30571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現場叫號撕榜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262188" y="1687402"/>
        <a:ext cx="3074741" cy="843357"/>
      </dsp:txXfrm>
    </dsp:sp>
    <dsp:sp modelId="{43A3E1EA-8F4C-4772-B944-7E61E65FCF0A}">
      <dsp:nvSpPr>
        <dsp:cNvPr id="0" name=""/>
        <dsp:cNvSpPr/>
      </dsp:nvSpPr>
      <dsp:spPr>
        <a:xfrm>
          <a:off x="1287056" y="2530760"/>
          <a:ext cx="1950264" cy="1950264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EB59E-760D-4726-B160-987E079B15ED}">
      <dsp:nvSpPr>
        <dsp:cNvPr id="0" name=""/>
        <dsp:cNvSpPr/>
      </dsp:nvSpPr>
      <dsp:spPr>
        <a:xfrm>
          <a:off x="2262188" y="2530760"/>
          <a:ext cx="6149483" cy="19502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現場登記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262188" y="2530760"/>
        <a:ext cx="3074741" cy="843357"/>
      </dsp:txXfrm>
    </dsp:sp>
    <dsp:sp modelId="{C3AAA574-EA10-4635-9E0E-28178C2B604F}">
      <dsp:nvSpPr>
        <dsp:cNvPr id="0" name=""/>
        <dsp:cNvSpPr/>
      </dsp:nvSpPr>
      <dsp:spPr>
        <a:xfrm>
          <a:off x="1840509" y="3374117"/>
          <a:ext cx="843357" cy="843357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956E4D-AF25-4560-A477-23B4DC9B38AC}">
      <dsp:nvSpPr>
        <dsp:cNvPr id="0" name=""/>
        <dsp:cNvSpPr/>
      </dsp:nvSpPr>
      <dsp:spPr>
        <a:xfrm>
          <a:off x="2262188" y="3374117"/>
          <a:ext cx="6149483" cy="8433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現場簽名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2262188" y="3374117"/>
        <a:ext cx="3074741" cy="843357"/>
      </dsp:txXfrm>
    </dsp:sp>
    <dsp:sp modelId="{CC030DC3-AC53-4C4B-9173-107F119208CB}">
      <dsp:nvSpPr>
        <dsp:cNvPr id="0" name=""/>
        <dsp:cNvSpPr/>
      </dsp:nvSpPr>
      <dsp:spPr>
        <a:xfrm>
          <a:off x="4213019" y="35239"/>
          <a:ext cx="4567959" cy="8433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000" b="1" kern="1200" dirty="0" smtClean="0">
              <a:latin typeface="標楷體" pitchFamily="65" charset="-120"/>
              <a:ea typeface="標楷體" pitchFamily="65" charset="-120"/>
            </a:rPr>
            <a:t>106</a:t>
          </a:r>
          <a:r>
            <a:rPr lang="zh-TW" altLang="zh-TW" sz="2000" b="1" kern="1200" dirty="0" smtClean="0">
              <a:latin typeface="標楷體" pitchFamily="65" charset="-120"/>
              <a:ea typeface="標楷體" pitchFamily="65" charset="-120"/>
            </a:rPr>
            <a:t>年</a:t>
          </a:r>
          <a:r>
            <a:rPr lang="en-US" altLang="zh-TW" sz="2000" b="1" kern="1200" dirty="0" smtClean="0">
              <a:latin typeface="標楷體" pitchFamily="65" charset="-120"/>
              <a:ea typeface="標楷體" pitchFamily="65" charset="-120"/>
            </a:rPr>
            <a:t>5</a:t>
          </a:r>
          <a:r>
            <a:rPr lang="zh-TW" altLang="zh-TW" sz="2000" b="1" kern="1200" dirty="0" smtClean="0">
              <a:latin typeface="標楷體" pitchFamily="65" charset="-120"/>
              <a:ea typeface="標楷體" pitchFamily="65" charset="-120"/>
            </a:rPr>
            <a:t>月</a:t>
          </a:r>
          <a:r>
            <a:rPr lang="en-US" altLang="zh-TW" sz="2000" b="1" kern="1200" dirty="0" smtClean="0">
              <a:latin typeface="標楷體" pitchFamily="65" charset="-120"/>
              <a:ea typeface="標楷體" pitchFamily="65" charset="-120"/>
            </a:rPr>
            <a:t>8</a:t>
          </a:r>
          <a:r>
            <a:rPr lang="zh-TW" altLang="zh-TW" sz="2000" b="1" kern="1200" dirty="0" smtClean="0">
              <a:latin typeface="標楷體" pitchFamily="65" charset="-120"/>
              <a:ea typeface="標楷體" pitchFamily="65" charset="-120"/>
            </a:rPr>
            <a:t>日</a:t>
          </a:r>
          <a:r>
            <a:rPr lang="zh-TW" altLang="en-US" sz="2000" b="1" kern="1200" dirty="0" smtClean="0">
              <a:latin typeface="標楷體" pitchFamily="65" charset="-120"/>
              <a:ea typeface="標楷體" pitchFamily="65" charset="-120"/>
            </a:rPr>
            <a:t>前完成抽籤序號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b="1" kern="1200" dirty="0" smtClean="0">
              <a:latin typeface="標楷體" pitchFamily="65" charset="-120"/>
              <a:ea typeface="標楷體" pitchFamily="65" charset="-120"/>
            </a:rPr>
            <a:t>為前置作業，採分層負責辦理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4213019" y="35239"/>
        <a:ext cx="4567959" cy="843357"/>
      </dsp:txXfrm>
    </dsp:sp>
    <dsp:sp modelId="{4C49712D-64BE-4488-95B5-1174F9455D3C}">
      <dsp:nvSpPr>
        <dsp:cNvPr id="0" name=""/>
        <dsp:cNvSpPr/>
      </dsp:nvSpPr>
      <dsp:spPr>
        <a:xfrm>
          <a:off x="5336930" y="2530760"/>
          <a:ext cx="3074741" cy="8433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5336930" y="2530760"/>
        <a:ext cx="3074741" cy="843357"/>
      </dsp:txXfrm>
    </dsp:sp>
    <dsp:sp modelId="{F0FA8CDA-D7B2-40F2-B763-DC5FE749F7BA}">
      <dsp:nvSpPr>
        <dsp:cNvPr id="0" name=""/>
        <dsp:cNvSpPr/>
      </dsp:nvSpPr>
      <dsp:spPr>
        <a:xfrm>
          <a:off x="5336930" y="3374117"/>
          <a:ext cx="3074741" cy="8433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5336930" y="3374117"/>
        <a:ext cx="3074741" cy="8433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BA118D-D94A-4B5B-A8E2-642D3BA583E3}">
      <dsp:nvSpPr>
        <dsp:cNvPr id="0" name=""/>
        <dsp:cNvSpPr/>
      </dsp:nvSpPr>
      <dsp:spPr>
        <a:xfrm>
          <a:off x="434565" y="304185"/>
          <a:ext cx="2618261" cy="7557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itchFamily="34" charset="-120"/>
              <a:ea typeface="微軟正黑體" pitchFamily="34" charset="-120"/>
            </a:rPr>
            <a:t>第一輪</a:t>
          </a:r>
          <a:endParaRPr lang="zh-TW" altLang="en-US" sz="16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34565" y="304185"/>
        <a:ext cx="2618261" cy="503841"/>
      </dsp:txXfrm>
    </dsp:sp>
    <dsp:sp modelId="{0E864131-42C9-4FCA-BF31-81AD5A60B5C9}">
      <dsp:nvSpPr>
        <dsp:cNvPr id="0" name=""/>
        <dsp:cNvSpPr/>
      </dsp:nvSpPr>
      <dsp:spPr>
        <a:xfrm>
          <a:off x="1042759" y="843049"/>
          <a:ext cx="2618261" cy="4838400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1.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等候區就坐</a:t>
          </a:r>
          <a:endParaRPr lang="zh-TW" altLang="en-US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依抽籤序唱名至台前撕榜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3.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撕榜：請各校撕榜後於撕榜紙條上簽名並將撕榜紙條帶至登記及簽名處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4.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登記：登記各校選擇之加油場次及各場次之加油學校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5.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簽名：請各校於</a:t>
          </a:r>
          <a:r>
            <a:rPr lang="zh-TW" sz="1400" b="1" u="sng" kern="1200" dirty="0" smtClean="0">
              <a:latin typeface="微軟正黑體" pitchFamily="34" charset="-120"/>
              <a:ea typeface="微軟正黑體" pitchFamily="34" charset="-120"/>
            </a:rPr>
            <a:t>各校選擇之場次表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及</a:t>
          </a:r>
          <a:r>
            <a:rPr lang="zh-TW" sz="1400" b="1" u="sng" kern="1200" dirty="0" smtClean="0">
              <a:latin typeface="微軟正黑體" pitchFamily="34" charset="-120"/>
              <a:ea typeface="微軟正黑體" pitchFamily="34" charset="-120"/>
            </a:rPr>
            <a:t>各場次之加油學校表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簽名，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6.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領回資料：請各校將撕榜紙條攜帶回原校（注意：簽名後不得更換場次）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7.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回等候區就坐進行第二輪場次選擇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119445" y="919735"/>
        <a:ext cx="2464889" cy="4685028"/>
      </dsp:txXfrm>
    </dsp:sp>
    <dsp:sp modelId="{D4FD001A-1DCF-4FF2-8C3F-FF94AF95C3D1}">
      <dsp:nvSpPr>
        <dsp:cNvPr id="0" name=""/>
        <dsp:cNvSpPr/>
      </dsp:nvSpPr>
      <dsp:spPr>
        <a:xfrm rot="31897">
          <a:off x="3551349" y="299216"/>
          <a:ext cx="612791" cy="6518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100" kern="1200"/>
        </a:p>
      </dsp:txBody>
      <dsp:txXfrm>
        <a:off x="3551353" y="428737"/>
        <a:ext cx="428954" cy="391123"/>
      </dsp:txXfrm>
    </dsp:sp>
    <dsp:sp modelId="{CA0C47ED-6F72-463D-B773-61CAD64E399C}">
      <dsp:nvSpPr>
        <dsp:cNvPr id="0" name=""/>
        <dsp:cNvSpPr/>
      </dsp:nvSpPr>
      <dsp:spPr>
        <a:xfrm>
          <a:off x="4208987" y="339207"/>
          <a:ext cx="2618261" cy="755762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 smtClean="0">
              <a:latin typeface="微軟正黑體" pitchFamily="34" charset="-120"/>
              <a:ea typeface="微軟正黑體" pitchFamily="34" charset="-120"/>
            </a:rPr>
            <a:t>第二輪</a:t>
          </a:r>
          <a:endParaRPr lang="zh-TW" altLang="en-US" sz="16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208987" y="339207"/>
        <a:ext cx="2618261" cy="503841"/>
      </dsp:txXfrm>
    </dsp:sp>
    <dsp:sp modelId="{F1DE5CAD-6D13-4CEE-AEEA-7293F4B96F40}">
      <dsp:nvSpPr>
        <dsp:cNvPr id="0" name=""/>
        <dsp:cNvSpPr/>
      </dsp:nvSpPr>
      <dsp:spPr>
        <a:xfrm>
          <a:off x="4745258" y="843049"/>
          <a:ext cx="2618261" cy="4838400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400" b="1" kern="1200" dirty="0" smtClean="0">
              <a:latin typeface="微軟正黑體" pitchFamily="34" charset="-120"/>
              <a:ea typeface="微軟正黑體" pitchFamily="34" charset="-120"/>
            </a:rPr>
            <a:t>1.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等候區就坐</a:t>
          </a:r>
          <a:endParaRPr lang="zh-TW" altLang="en-US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依抽籤序唱名至台前撕榜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3.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撕榜：請各校撕榜後於撕榜紙條上簽名並將撕榜紙條帶至登記及簽名處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4.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登記：登記各校選擇之加油場次及各場次之加油學校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5.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簽名：請各校於</a:t>
          </a:r>
          <a:r>
            <a:rPr lang="zh-TW" sz="1400" b="1" u="sng" kern="1200" dirty="0" smtClean="0">
              <a:latin typeface="微軟正黑體" pitchFamily="34" charset="-120"/>
              <a:ea typeface="微軟正黑體" pitchFamily="34" charset="-120"/>
            </a:rPr>
            <a:t>各校選擇之場次表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及</a:t>
          </a:r>
          <a:r>
            <a:rPr lang="zh-TW" sz="1400" b="1" u="sng" kern="1200" dirty="0" smtClean="0">
              <a:latin typeface="微軟正黑體" pitchFamily="34" charset="-120"/>
              <a:ea typeface="微軟正黑體" pitchFamily="34" charset="-120"/>
            </a:rPr>
            <a:t>各場次之加油學校表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簽名，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微軟正黑體" pitchFamily="34" charset="-120"/>
              <a:ea typeface="微軟正黑體" pitchFamily="34" charset="-120"/>
            </a:rPr>
            <a:t>6.</a:t>
          </a:r>
          <a:r>
            <a:rPr lang="zh-TW" sz="1400" b="1" kern="1200" dirty="0" smtClean="0">
              <a:latin typeface="微軟正黑體" pitchFamily="34" charset="-120"/>
              <a:ea typeface="微軟正黑體" pitchFamily="34" charset="-120"/>
            </a:rPr>
            <a:t>領回資料：請各校將撕榜紙條攜帶回原校</a:t>
          </a:r>
          <a:r>
            <a:rPr lang="zh-TW" altLang="en-US" sz="1400" b="1" kern="1200" dirty="0" smtClean="0">
              <a:latin typeface="微軟正黑體" pitchFamily="34" charset="-120"/>
              <a:ea typeface="微軟正黑體" pitchFamily="34" charset="-120"/>
            </a:rPr>
            <a:t>（注意：簽名後不得更換場次）</a:t>
          </a:r>
          <a:endParaRPr lang="zh-TW" sz="14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821944" y="919735"/>
        <a:ext cx="2464889" cy="4685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58FAF-3DED-4746-B9EB-7AF0813158DD}" type="datetimeFigureOut">
              <a:rPr lang="zh-TW" altLang="en-US" smtClean="0"/>
              <a:pPr/>
              <a:t>2017/5/4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D2212-7E2E-47B5-84B9-84C77176B08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73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FC9F9-1DD6-4DAD-A3D9-5E22699CDB3C}" type="datetimeFigureOut">
              <a:rPr lang="zh-TW" altLang="en-US" smtClean="0"/>
              <a:pPr/>
              <a:t>2017/5/4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3D859-BB2D-4E41-B696-C743031005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49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F3D859-BB2D-4E41-B696-C743031005CD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0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88CC-351C-4C3A-BDE6-F94DE20F51A7}" type="datetimeFigureOut">
              <a:rPr lang="zh-TW" altLang="en-US" smtClean="0"/>
              <a:pPr/>
              <a:t>2017/5/4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31E4-6B64-42B8-A949-A8BEDB28DB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45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內頁1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820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內頁2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71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隔頁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016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88CC-351C-4C3A-BDE6-F94DE20F51A7}" type="datetimeFigureOut">
              <a:rPr lang="zh-TW" altLang="en-US" smtClean="0"/>
              <a:pPr/>
              <a:t>2017/5/4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A31E4-6B64-42B8-A949-A8BEDB28DB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866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88CC-351C-4C3A-BDE6-F94DE20F51A7}" type="datetimeFigureOut">
              <a:rPr lang="zh-TW" altLang="en-US" smtClean="0"/>
              <a:pPr/>
              <a:t>2017/5/4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A31E4-6B64-42B8-A949-A8BEDB28DB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84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662" r:id="rId3"/>
    <p:sldLayoutId id="2147483663" r:id="rId4"/>
    <p:sldLayoutId id="214748366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 txBox="1">
            <a:spLocks/>
          </p:cNvSpPr>
          <p:nvPr/>
        </p:nvSpPr>
        <p:spPr>
          <a:xfrm>
            <a:off x="1326308" y="3656905"/>
            <a:ext cx="6768752" cy="1656184"/>
          </a:xfrm>
          <a:prstGeom prst="rect">
            <a:avLst/>
          </a:prstGeom>
        </p:spPr>
        <p:txBody>
          <a:bodyPr/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 smtClean="0">
                <a:ln w="1905"/>
                <a:solidFill>
                  <a:srgbClr val="00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忠孝國中 主任高毓璇</a:t>
            </a:r>
            <a:endParaRPr kumimoji="0" lang="en-US" altLang="zh-TW" sz="4400" b="1" i="0" u="none" strike="noStrike" kern="1200" cap="none" spc="0" normalizeH="0" baseline="0" noProof="0" dirty="0" smtClean="0">
              <a:ln w="1905"/>
              <a:solidFill>
                <a:srgbClr val="0033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2800" b="1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中華民國</a:t>
            </a: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106</a:t>
            </a: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年</a:t>
            </a:r>
            <a:r>
              <a:rPr lang="en-US" altLang="zh-TW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5</a:t>
            </a: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月</a:t>
            </a:r>
            <a:r>
              <a:rPr lang="en-US" altLang="zh-TW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5</a:t>
            </a: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日</a:t>
            </a: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(</a:t>
            </a: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五</a:t>
            </a: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)</a:t>
            </a:r>
            <a:endParaRPr kumimoji="0" lang="zh-TW" altLang="en-US" sz="2800" b="1" i="0" u="none" strike="noStrike" kern="1200" cap="none" spc="0" normalizeH="0" baseline="0" noProof="0" dirty="0">
              <a:ln w="1905"/>
              <a:solidFill>
                <a:srgbClr val="0033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pic>
        <p:nvPicPr>
          <p:cNvPr id="4" name="Picture 14" descr="徽章logo"/>
          <p:cNvPicPr>
            <a:picLocks noChangeAspect="1" noChangeArrowheads="1"/>
          </p:cNvPicPr>
          <p:nvPr/>
        </p:nvPicPr>
        <p:blipFill>
          <a:blip r:embed="rId2" cstate="print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38" t="7855" r="5495" b="66537"/>
          <a:stretch>
            <a:fillRect/>
          </a:stretch>
        </p:blipFill>
        <p:spPr bwMode="auto">
          <a:xfrm>
            <a:off x="233068" y="3790024"/>
            <a:ext cx="1800127" cy="1536224"/>
          </a:xfrm>
          <a:prstGeom prst="rect">
            <a:avLst/>
          </a:prstGeom>
          <a:noFill/>
          <a:effectLst>
            <a:softEdge rad="190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「世大運」的圖片搜尋結果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058" y="246941"/>
            <a:ext cx="1467990" cy="1670089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681688" y="1110312"/>
            <a:ext cx="780213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kumimoji="0" lang="en-US" altLang="zh-TW" sz="5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rgbClr val="0070C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2017</a:t>
            </a:r>
            <a:r>
              <a:rPr kumimoji="0" lang="zh-TW" altLang="en-US" sz="5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rgbClr val="0070C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臺北世大運</a:t>
            </a:r>
            <a:r>
              <a:rPr kumimoji="0" lang="en-US" altLang="zh-TW" sz="5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rgbClr val="0070C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/>
            </a:r>
            <a:br>
              <a:rPr kumimoji="0" lang="en-US" altLang="zh-TW" sz="5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rgbClr val="0070C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</a:br>
            <a:r>
              <a:rPr kumimoji="0" lang="zh-TW" altLang="en-US" sz="5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rgbClr val="0070C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學生加油團競賽觀摩學習</a:t>
            </a:r>
            <a:endParaRPr kumimoji="0" lang="en-US" altLang="zh-TW" sz="5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rgbClr val="0070C0"/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algn="ctr"/>
            <a:r>
              <a:rPr kumimoji="0" lang="zh-TW" altLang="en-US" sz="5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rgbClr val="0070C0"/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實施計畫說明</a:t>
            </a:r>
            <a:endParaRPr lang="zh-TW" altLang="en-US" sz="5400" b="1" cap="all" spc="0" dirty="0">
              <a:ln w="0"/>
              <a:gradFill flip="none">
                <a:gsLst>
                  <a:gs pos="0">
                    <a:srgbClr val="0070C0"/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146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0" y="1068227"/>
          <a:ext cx="9144001" cy="1040880"/>
        </p:xfrm>
        <a:graphic>
          <a:graphicData uri="http://schemas.openxmlformats.org/drawingml/2006/table">
            <a:tbl>
              <a:tblPr/>
              <a:tblGrid>
                <a:gridCol w="380144"/>
                <a:gridCol w="410966"/>
                <a:gridCol w="791110"/>
                <a:gridCol w="421241"/>
                <a:gridCol w="647272"/>
                <a:gridCol w="544530"/>
                <a:gridCol w="380144"/>
                <a:gridCol w="380144"/>
                <a:gridCol w="359595"/>
                <a:gridCol w="400692"/>
                <a:gridCol w="380144"/>
                <a:gridCol w="380144"/>
                <a:gridCol w="380144"/>
                <a:gridCol w="369869"/>
                <a:gridCol w="369870"/>
                <a:gridCol w="369870"/>
                <a:gridCol w="392099"/>
                <a:gridCol w="378462"/>
                <a:gridCol w="380144"/>
                <a:gridCol w="523982"/>
                <a:gridCol w="503435"/>
              </a:tblGrid>
              <a:tr h="1040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項目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競賽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種類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場地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所屬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縣市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學生加油團建議人數</a:t>
                      </a:r>
                      <a:r>
                        <a:rPr lang="en-US" sz="1100" b="1" kern="0" dirty="0">
                          <a:latin typeface="細明體"/>
                          <a:ea typeface="新細明體"/>
                          <a:cs typeface="細明體"/>
                        </a:rPr>
                        <a:t>(</a:t>
                      </a: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以單日計算</a:t>
                      </a:r>
                      <a:r>
                        <a:rPr lang="en-US" sz="110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每日可售票席位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8/21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8/22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8/23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8/24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8/25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8/26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8/27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8/30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時段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Times New Roman"/>
                        </a:rPr>
                        <a:t>場次</a:t>
                      </a: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)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學校分配數量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latin typeface="細明體"/>
                          <a:ea typeface="新細明體"/>
                          <a:cs typeface="細明體"/>
                        </a:rPr>
                        <a:t>(1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位師生為單位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0" y="2126748"/>
          <a:ext cx="9144003" cy="4731253"/>
        </p:xfrm>
        <a:graphic>
          <a:graphicData uri="http://schemas.openxmlformats.org/drawingml/2006/table">
            <a:tbl>
              <a:tblPr/>
              <a:tblGrid>
                <a:gridCol w="379681"/>
                <a:gridCol w="404106"/>
                <a:gridCol w="787117"/>
                <a:gridCol w="429083"/>
                <a:gridCol w="632247"/>
                <a:gridCol w="563417"/>
                <a:gridCol w="377462"/>
                <a:gridCol w="377462"/>
                <a:gridCol w="379681"/>
                <a:gridCol w="379681"/>
                <a:gridCol w="377462"/>
                <a:gridCol w="377462"/>
                <a:gridCol w="377462"/>
                <a:gridCol w="377462"/>
                <a:gridCol w="377462"/>
                <a:gridCol w="377462"/>
                <a:gridCol w="377462"/>
                <a:gridCol w="377462"/>
                <a:gridCol w="377462"/>
                <a:gridCol w="518454"/>
                <a:gridCol w="518454"/>
              </a:tblGrid>
              <a:tr h="3460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4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籃球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臺北市和平國小附屬 籃球運動館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6497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13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60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79708">
                <a:tc rowSpan="2"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8987">
                <a:tc gridSpan="6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11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5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跳水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臺北市立大學天母 校區詩欣館 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B1 </a:t>
                      </a: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跳水池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1410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1600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14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93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116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0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6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擊劍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南港展覽館 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 </a:t>
                      </a: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館 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 </a:t>
                      </a: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樓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280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3460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4603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3460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7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競技 體操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南港展覽館 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 </a:t>
                      </a: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館 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4 </a:t>
                      </a: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樓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3580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1230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60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1500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1330-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79708">
                <a:tc rowSpan="2"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8987">
                <a:tc gridSpan="6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直線接點 3"/>
          <p:cNvCxnSpPr/>
          <p:nvPr/>
        </p:nvCxnSpPr>
        <p:spPr>
          <a:xfrm flipH="1">
            <a:off x="8640566" y="2126751"/>
            <a:ext cx="20548" cy="4731249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9144000" y="2116476"/>
            <a:ext cx="0" cy="4741524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0" y="154113"/>
            <a:ext cx="6739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2017 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臺北世界大學運動會」競賽場館學生加油團建議參與時段表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草案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暨學校分配數量表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 flipH="1">
            <a:off x="8104598" y="2126751"/>
            <a:ext cx="20548" cy="4731249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H="1">
            <a:off x="8585771" y="2126751"/>
            <a:ext cx="20548" cy="4731249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-6" y="2085656"/>
          <a:ext cx="9144002" cy="4772343"/>
        </p:xfrm>
        <a:graphic>
          <a:graphicData uri="http://schemas.openxmlformats.org/drawingml/2006/table">
            <a:tbl>
              <a:tblPr/>
              <a:tblGrid>
                <a:gridCol w="379775"/>
                <a:gridCol w="404203"/>
                <a:gridCol w="787309"/>
                <a:gridCol w="429189"/>
                <a:gridCol w="632403"/>
                <a:gridCol w="563552"/>
                <a:gridCol w="377553"/>
                <a:gridCol w="377553"/>
                <a:gridCol w="377553"/>
                <a:gridCol w="379775"/>
                <a:gridCol w="377553"/>
                <a:gridCol w="377553"/>
                <a:gridCol w="377553"/>
                <a:gridCol w="377553"/>
                <a:gridCol w="377553"/>
                <a:gridCol w="377553"/>
                <a:gridCol w="377553"/>
                <a:gridCol w="377553"/>
                <a:gridCol w="377553"/>
                <a:gridCol w="518580"/>
                <a:gridCol w="518580"/>
              </a:tblGrid>
              <a:tr h="6030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8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韻律 體操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100" b="1" kern="0" dirty="0" smtClean="0">
                          <a:latin typeface="+mn-lt"/>
                          <a:ea typeface="+mn-ea"/>
                          <a:cs typeface="Times New Roman"/>
                        </a:rPr>
                        <a:t>南港展覽館 </a:t>
                      </a:r>
                      <a:r>
                        <a:rPr lang="en-US" altLang="zh-TW" sz="1100" b="1" kern="0" dirty="0" smtClean="0">
                          <a:latin typeface="+mn-lt"/>
                          <a:ea typeface="+mn-ea"/>
                          <a:cs typeface="Times New Roman"/>
                        </a:rPr>
                        <a:t>1 </a:t>
                      </a:r>
                      <a:r>
                        <a:rPr lang="zh-TW" altLang="zh-TW" sz="1100" b="1" kern="0" dirty="0" smtClean="0">
                          <a:latin typeface="+mn-lt"/>
                          <a:ea typeface="+mn-ea"/>
                          <a:cs typeface="Times New Roman"/>
                        </a:rPr>
                        <a:t>館 </a:t>
                      </a:r>
                      <a:r>
                        <a:rPr lang="en-US" altLang="zh-TW" sz="1100" b="1" kern="0" dirty="0" smtClean="0">
                          <a:latin typeface="+mn-lt"/>
                          <a:ea typeface="+mn-ea"/>
                          <a:cs typeface="Times New Roman"/>
                        </a:rPr>
                        <a:t>4 </a:t>
                      </a:r>
                      <a:r>
                        <a:rPr lang="zh-TW" altLang="zh-TW" sz="1100" b="1" kern="0" dirty="0" smtClean="0">
                          <a:latin typeface="+mn-lt"/>
                          <a:ea typeface="+mn-ea"/>
                          <a:cs typeface="Times New Roman"/>
                        </a:rPr>
                        <a:t>樓</a:t>
                      </a:r>
                      <a:endParaRPr lang="zh-TW" altLang="zh-TW" sz="1100" b="1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3580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1330-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173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68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9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滑輪 溜冰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新細明體" pitchFamily="18" charset="-120"/>
                          <a:ea typeface="新細明體" pitchFamily="18" charset="-120"/>
                          <a:cs typeface="Times New Roman"/>
                        </a:rPr>
                        <a:t>迎風河濱公園溜冰場</a:t>
                      </a:r>
                      <a:r>
                        <a:rPr lang="en-US" sz="1100" b="1" kern="0" dirty="0">
                          <a:latin typeface="新細明體" pitchFamily="18" charset="-120"/>
                          <a:ea typeface="新細明體" pitchFamily="18" charset="-120"/>
                          <a:cs typeface="Times New Roman"/>
                        </a:rPr>
                        <a:t>A</a:t>
                      </a:r>
                      <a:endParaRPr lang="zh-TW" sz="1100" b="1" kern="100" dirty="0">
                        <a:latin typeface="新細明體" pitchFamily="18" charset="-120"/>
                        <a:ea typeface="新細明體" pitchFamily="18" charset="-120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1186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68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1430-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1430-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688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68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網球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臺北市網球中心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3694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0930-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18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3768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1511">
                <a:tc rowSpan="2"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18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301511">
                <a:tc gridSpan="6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783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排球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國立臺灣大學綜合 體育館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80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4167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173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0" y="1068227"/>
          <a:ext cx="9144001" cy="1040880"/>
        </p:xfrm>
        <a:graphic>
          <a:graphicData uri="http://schemas.openxmlformats.org/drawingml/2006/table">
            <a:tbl>
              <a:tblPr/>
              <a:tblGrid>
                <a:gridCol w="380144"/>
                <a:gridCol w="410966"/>
                <a:gridCol w="791110"/>
                <a:gridCol w="421241"/>
                <a:gridCol w="647272"/>
                <a:gridCol w="544530"/>
                <a:gridCol w="380144"/>
                <a:gridCol w="380144"/>
                <a:gridCol w="359595"/>
                <a:gridCol w="400692"/>
                <a:gridCol w="380144"/>
                <a:gridCol w="380144"/>
                <a:gridCol w="380144"/>
                <a:gridCol w="369869"/>
                <a:gridCol w="369870"/>
                <a:gridCol w="369870"/>
                <a:gridCol w="392099"/>
                <a:gridCol w="378462"/>
                <a:gridCol w="380144"/>
                <a:gridCol w="523982"/>
                <a:gridCol w="503435"/>
              </a:tblGrid>
              <a:tr h="1040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項目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競賽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種類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場地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所屬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縣市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學生加油團建議人數</a:t>
                      </a:r>
                      <a:r>
                        <a:rPr lang="en-US" sz="1100" b="1" kern="0" dirty="0">
                          <a:latin typeface="細明體"/>
                          <a:ea typeface="新細明體"/>
                          <a:cs typeface="細明體"/>
                        </a:rPr>
                        <a:t>(</a:t>
                      </a: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以單日計算</a:t>
                      </a:r>
                      <a:r>
                        <a:rPr lang="en-US" sz="110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每日可售票席位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8/21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8/22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8/23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8/24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8/25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8/26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8/27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8/30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時段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Times New Roman"/>
                        </a:rPr>
                        <a:t>場次</a:t>
                      </a: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)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學校分配數量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latin typeface="細明體"/>
                          <a:ea typeface="新細明體"/>
                          <a:cs typeface="細明體"/>
                        </a:rPr>
                        <a:t>(1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位師生為單位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直線接點 3"/>
          <p:cNvCxnSpPr/>
          <p:nvPr/>
        </p:nvCxnSpPr>
        <p:spPr>
          <a:xfrm flipH="1">
            <a:off x="8620018" y="2126751"/>
            <a:ext cx="20548" cy="4731249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9144000" y="2116476"/>
            <a:ext cx="0" cy="4741524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0" y="154113"/>
            <a:ext cx="6739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2017 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臺北世界大學運動會」競賽場館學生加油團建議參與時段表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草案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暨學校分配數量表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 flipH="1">
            <a:off x="8104598" y="2126751"/>
            <a:ext cx="20548" cy="4731249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H="1">
            <a:off x="8575497" y="2126751"/>
            <a:ext cx="20548" cy="4731249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0" y="2106201"/>
          <a:ext cx="9143994" cy="4751867"/>
        </p:xfrm>
        <a:graphic>
          <a:graphicData uri="http://schemas.openxmlformats.org/drawingml/2006/table">
            <a:tbl>
              <a:tblPr/>
              <a:tblGrid>
                <a:gridCol w="229349"/>
                <a:gridCol w="411246"/>
                <a:gridCol w="801026"/>
                <a:gridCol w="436666"/>
                <a:gridCol w="643419"/>
                <a:gridCol w="573370"/>
                <a:gridCol w="384130"/>
                <a:gridCol w="384130"/>
                <a:gridCol w="384130"/>
                <a:gridCol w="386389"/>
                <a:gridCol w="381871"/>
                <a:gridCol w="384130"/>
                <a:gridCol w="384130"/>
                <a:gridCol w="384130"/>
                <a:gridCol w="384130"/>
                <a:gridCol w="384130"/>
                <a:gridCol w="384130"/>
                <a:gridCol w="384130"/>
                <a:gridCol w="384130"/>
                <a:gridCol w="527614"/>
                <a:gridCol w="527614"/>
              </a:tblGrid>
              <a:tr h="493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排球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文化大學體育館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 smtClea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1488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1300-</a:t>
                      </a:r>
                      <a:b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1500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7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1140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7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40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11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排球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國立臺灣</a:t>
                      </a:r>
                      <a:r>
                        <a:rPr lang="zh-TW" sz="1100" b="1" kern="0" dirty="0" smtClean="0">
                          <a:latin typeface="+mn-lt"/>
                          <a:ea typeface="新細明體"/>
                          <a:cs typeface="Times New Roman"/>
                        </a:rPr>
                        <a:t>師範大學本部</a:t>
                      </a: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體育館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 smtClea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 smtClea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1093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4768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47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12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水球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松山運動中心游泳池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b="1" kern="0" dirty="0" smtClea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695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54768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335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latin typeface="+mn-lt"/>
                          <a:ea typeface="新細明體"/>
                          <a:cs typeface="Times New Roman"/>
                        </a:rPr>
                        <a:t>13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撞球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花博爭豔館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177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0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912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需求學校數（</a:t>
                      </a:r>
                      <a:r>
                        <a:rPr lang="en-US" sz="11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1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1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912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600" b="1" kern="1200" dirty="0" smtClean="0">
                          <a:solidFill>
                            <a:srgbClr val="0080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臺北市比賽場次總數</a:t>
                      </a:r>
                      <a:endParaRPr lang="zh-TW" sz="1050" b="1" kern="100" dirty="0">
                        <a:solidFill>
                          <a:srgbClr val="008000"/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kern="100" dirty="0" smtClean="0">
                          <a:solidFill>
                            <a:srgbClr val="008000"/>
                          </a:solidFill>
                          <a:latin typeface="+mn-lt"/>
                        </a:rPr>
                        <a:t>153</a:t>
                      </a:r>
                      <a:endParaRPr lang="zh-TW" sz="2000" b="1" kern="100" dirty="0">
                        <a:solidFill>
                          <a:srgbClr val="008000"/>
                        </a:solidFill>
                        <a:latin typeface="+mn-lt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965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  <a:cs typeface="細明體"/>
                        </a:rPr>
                        <a:t>需求學校總數</a:t>
                      </a:r>
                      <a:endParaRPr lang="zh-TW" sz="1600" b="1" kern="100" dirty="0">
                        <a:solidFill>
                          <a:srgbClr val="FF0000"/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205</a:t>
                      </a:r>
                      <a:endParaRPr lang="zh-TW" sz="2000" b="1" kern="10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0" y="1068227"/>
          <a:ext cx="9144001" cy="1040880"/>
        </p:xfrm>
        <a:graphic>
          <a:graphicData uri="http://schemas.openxmlformats.org/drawingml/2006/table">
            <a:tbl>
              <a:tblPr/>
              <a:tblGrid>
                <a:gridCol w="226031"/>
                <a:gridCol w="421241"/>
                <a:gridCol w="780836"/>
                <a:gridCol w="452063"/>
                <a:gridCol w="636998"/>
                <a:gridCol w="575352"/>
                <a:gridCol w="390418"/>
                <a:gridCol w="369870"/>
                <a:gridCol w="400692"/>
                <a:gridCol w="359596"/>
                <a:gridCol w="400692"/>
                <a:gridCol w="380144"/>
                <a:gridCol w="390418"/>
                <a:gridCol w="380143"/>
                <a:gridCol w="380144"/>
                <a:gridCol w="390418"/>
                <a:gridCol w="380144"/>
                <a:gridCol w="380144"/>
                <a:gridCol w="380144"/>
                <a:gridCol w="534256"/>
                <a:gridCol w="534257"/>
              </a:tblGrid>
              <a:tr h="1040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項目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競賽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種類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場地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所屬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縣市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學生加油團建議人數</a:t>
                      </a:r>
                      <a:r>
                        <a:rPr lang="en-US" sz="1100" b="1" kern="0" dirty="0">
                          <a:latin typeface="細明體"/>
                          <a:ea typeface="新細明體"/>
                          <a:cs typeface="細明體"/>
                        </a:rPr>
                        <a:t>(</a:t>
                      </a: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以單日計算</a:t>
                      </a:r>
                      <a:r>
                        <a:rPr lang="en-US" sz="110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每日可售票席位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8/21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8/22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8/23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8/24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8/25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8/26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8/27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8/30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時段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Times New Roman"/>
                        </a:rPr>
                        <a:t>場次</a:t>
                      </a: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)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學校分配數量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latin typeface="細明體"/>
                          <a:ea typeface="新細明體"/>
                          <a:cs typeface="細明體"/>
                        </a:rPr>
                        <a:t>(1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位師生為單位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直線接點 4"/>
          <p:cNvCxnSpPr/>
          <p:nvPr/>
        </p:nvCxnSpPr>
        <p:spPr>
          <a:xfrm>
            <a:off x="9144000" y="2116476"/>
            <a:ext cx="0" cy="4741524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8618306" y="2116476"/>
            <a:ext cx="11986" cy="4741524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8599470" y="6847726"/>
            <a:ext cx="544530" cy="0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向右箭號 9"/>
          <p:cNvSpPr/>
          <p:nvPr/>
        </p:nvSpPr>
        <p:spPr>
          <a:xfrm>
            <a:off x="4736388" y="6380252"/>
            <a:ext cx="3832260" cy="47774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需求學校總數共計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205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154113"/>
            <a:ext cx="6739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2017 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臺北世界大學運動會」競賽場館學生加油團建議參與時段表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草案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暨學校分配數量表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" name="向右箭號 14"/>
          <p:cNvSpPr/>
          <p:nvPr/>
        </p:nvSpPr>
        <p:spPr>
          <a:xfrm>
            <a:off x="4210694" y="5939319"/>
            <a:ext cx="3832260" cy="477748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TW" altLang="zh-TW" b="1" dirty="0" smtClean="0">
                <a:latin typeface="微軟正黑體" pitchFamily="34" charset="-120"/>
                <a:ea typeface="微軟正黑體" pitchFamily="34" charset="-120"/>
              </a:rPr>
              <a:t>臺北市比賽場次總數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共計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153</a:t>
            </a:r>
            <a:r>
              <a:rPr lang="zh-TW" altLang="zh-TW" b="1" dirty="0" smtClean="0">
                <a:latin typeface="微軟正黑體" pitchFamily="34" charset="-120"/>
                <a:ea typeface="微軟正黑體" pitchFamily="34" charset="-120"/>
              </a:rPr>
              <a:t>場</a:t>
            </a:r>
            <a:endParaRPr lang="zh-TW" altLang="en-US" dirty="0" smtClean="0"/>
          </a:p>
        </p:txBody>
      </p:sp>
      <p:cxnSp>
        <p:nvCxnSpPr>
          <p:cNvPr id="18" name="直線接點 17"/>
          <p:cNvCxnSpPr/>
          <p:nvPr/>
        </p:nvCxnSpPr>
        <p:spPr>
          <a:xfrm>
            <a:off x="8082338" y="2114764"/>
            <a:ext cx="13698" cy="4255214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8573785" y="2123326"/>
            <a:ext cx="5136" cy="4246652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flipV="1">
            <a:off x="8084050" y="6390526"/>
            <a:ext cx="515420" cy="8562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736999025"/>
              </p:ext>
            </p:extLst>
          </p:nvPr>
        </p:nvGraphicFramePr>
        <p:xfrm>
          <a:off x="359024" y="1397000"/>
          <a:ext cx="8784976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群組 9"/>
          <p:cNvGrpSpPr/>
          <p:nvPr/>
        </p:nvGrpSpPr>
        <p:grpSpPr>
          <a:xfrm>
            <a:off x="4209288" y="2226485"/>
            <a:ext cx="4567959" cy="843357"/>
            <a:chOff x="4213019" y="35239"/>
            <a:chExt cx="4567959" cy="843357"/>
          </a:xfrm>
        </p:grpSpPr>
        <p:sp>
          <p:nvSpPr>
            <p:cNvPr id="11" name="矩形 10"/>
            <p:cNvSpPr/>
            <p:nvPr/>
          </p:nvSpPr>
          <p:spPr>
            <a:xfrm>
              <a:off x="4213019" y="35239"/>
              <a:ext cx="4567959" cy="843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矩形 11"/>
            <p:cNvSpPr/>
            <p:nvPr/>
          </p:nvSpPr>
          <p:spPr>
            <a:xfrm>
              <a:off x="4213019" y="35239"/>
              <a:ext cx="4567959" cy="8433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2000" b="1" kern="1200" dirty="0" smtClean="0">
                  <a:latin typeface="標楷體" pitchFamily="65" charset="-120"/>
                  <a:ea typeface="標楷體" pitchFamily="65" charset="-120"/>
                </a:rPr>
                <a:t>106</a:t>
              </a:r>
              <a:r>
                <a:rPr lang="zh-TW" altLang="zh-TW" sz="2000" b="1" kern="1200" dirty="0" smtClean="0">
                  <a:latin typeface="標楷體" pitchFamily="65" charset="-120"/>
                  <a:ea typeface="標楷體" pitchFamily="65" charset="-120"/>
                </a:rPr>
                <a:t>年</a:t>
              </a:r>
              <a:r>
                <a:rPr lang="en-US" altLang="zh-TW" sz="2000" b="1" kern="1200" dirty="0" smtClean="0">
                  <a:latin typeface="標楷體" pitchFamily="65" charset="-120"/>
                  <a:ea typeface="標楷體" pitchFamily="65" charset="-120"/>
                </a:rPr>
                <a:t>5</a:t>
              </a:r>
              <a:r>
                <a:rPr lang="zh-TW" altLang="zh-TW" sz="2000" b="1" kern="1200" dirty="0" smtClean="0">
                  <a:latin typeface="標楷體" pitchFamily="65" charset="-120"/>
                  <a:ea typeface="標楷體" pitchFamily="65" charset="-120"/>
                </a:rPr>
                <a:t>月</a:t>
              </a:r>
              <a:r>
                <a:rPr lang="en-US" altLang="zh-TW" sz="2000" b="1" kern="1200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r>
                <a:rPr lang="zh-TW" altLang="zh-TW" sz="2000" b="1" kern="1200" dirty="0" smtClean="0">
                  <a:latin typeface="標楷體" pitchFamily="65" charset="-120"/>
                  <a:ea typeface="標楷體" pitchFamily="65" charset="-120"/>
                </a:rPr>
                <a:t>日</a:t>
              </a:r>
              <a:r>
                <a:rPr lang="zh-TW" altLang="en-US" sz="2000" b="1" kern="1200" dirty="0" smtClean="0">
                  <a:latin typeface="標楷體" pitchFamily="65" charset="-120"/>
                  <a:ea typeface="標楷體" pitchFamily="65" charset="-120"/>
                </a:rPr>
                <a:t>上午</a:t>
              </a:r>
              <a:r>
                <a:rPr lang="en-US" altLang="zh-TW" sz="2000" b="1" kern="1200" dirty="0" smtClean="0">
                  <a:latin typeface="標楷體" pitchFamily="65" charset="-120"/>
                  <a:ea typeface="標楷體" pitchFamily="65" charset="-120"/>
                </a:rPr>
                <a:t>10</a:t>
              </a:r>
              <a:r>
                <a:rPr lang="zh-TW" altLang="en-US" sz="2000" b="1" kern="1200" dirty="0" smtClean="0">
                  <a:latin typeface="標楷體" pitchFamily="65" charset="-120"/>
                  <a:ea typeface="標楷體" pitchFamily="65" charset="-120"/>
                </a:rPr>
                <a:t>時</a:t>
              </a:r>
              <a:r>
                <a:rPr lang="en-US" altLang="zh-TW" sz="2000" b="1" kern="1200" dirty="0" smtClean="0">
                  <a:latin typeface="標楷體" pitchFamily="65" charset="-120"/>
                  <a:ea typeface="標楷體" pitchFamily="65" charset="-120"/>
                </a:rPr>
                <a:t>0</a:t>
              </a:r>
              <a:r>
                <a:rPr lang="zh-TW" altLang="en-US" sz="2000" b="1" kern="1200" dirty="0" smtClean="0">
                  <a:latin typeface="標楷體" pitchFamily="65" charset="-120"/>
                  <a:ea typeface="標楷體" pitchFamily="65" charset="-120"/>
                </a:rPr>
                <a:t>分</a:t>
              </a:r>
              <a:endParaRPr lang="zh-TW" altLang="en-US" sz="2000" kern="1200" dirty="0"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於育成高中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四樓演講廳外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簽到</a:t>
              </a:r>
              <a:endParaRPr lang="zh-TW" altLang="en-US" sz="2000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4911047" y="3099789"/>
            <a:ext cx="4232953" cy="843357"/>
            <a:chOff x="4213019" y="35239"/>
            <a:chExt cx="4567959" cy="843357"/>
          </a:xfrm>
        </p:grpSpPr>
        <p:sp>
          <p:nvSpPr>
            <p:cNvPr id="14" name="矩形 13"/>
            <p:cNvSpPr/>
            <p:nvPr/>
          </p:nvSpPr>
          <p:spPr>
            <a:xfrm>
              <a:off x="4213019" y="35239"/>
              <a:ext cx="4567959" cy="843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矩形 14"/>
            <p:cNvSpPr/>
            <p:nvPr/>
          </p:nvSpPr>
          <p:spPr>
            <a:xfrm>
              <a:off x="4213019" y="35239"/>
              <a:ext cx="4567959" cy="8433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2000" b="1" kern="1200" dirty="0" smtClean="0">
                  <a:latin typeface="標楷體" pitchFamily="65" charset="-120"/>
                  <a:ea typeface="標楷體" pitchFamily="65" charset="-120"/>
                </a:rPr>
                <a:t>106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年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5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月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日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上午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10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時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0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分</a:t>
              </a:r>
              <a:endParaRPr lang="zh-TW" altLang="en-US" sz="2000" kern="1200" dirty="0"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於育成高中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四樓演講廳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內現場叫號撕榜</a:t>
              </a:r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4199014" y="3860076"/>
            <a:ext cx="4567959" cy="843357"/>
            <a:chOff x="4213019" y="35239"/>
            <a:chExt cx="4567959" cy="843357"/>
          </a:xfrm>
        </p:grpSpPr>
        <p:sp>
          <p:nvSpPr>
            <p:cNvPr id="17" name="矩形 16"/>
            <p:cNvSpPr/>
            <p:nvPr/>
          </p:nvSpPr>
          <p:spPr>
            <a:xfrm>
              <a:off x="4213019" y="35239"/>
              <a:ext cx="4567959" cy="843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矩形 17"/>
            <p:cNvSpPr/>
            <p:nvPr/>
          </p:nvSpPr>
          <p:spPr>
            <a:xfrm>
              <a:off x="4213019" y="35239"/>
              <a:ext cx="4567959" cy="8433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2000" b="1" kern="1200" dirty="0" smtClean="0">
                  <a:latin typeface="標楷體" pitchFamily="65" charset="-120"/>
                  <a:ea typeface="標楷體" pitchFamily="65" charset="-120"/>
                </a:rPr>
                <a:t>106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年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5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月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日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上午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10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時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0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分</a:t>
              </a:r>
              <a:endParaRPr lang="zh-TW" altLang="en-US" sz="2000" kern="1200" dirty="0"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於育成高中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四樓演講廳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內登記</a:t>
              </a:r>
              <a:endParaRPr lang="zh-TW" altLang="en-US" sz="20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4188740" y="4774476"/>
            <a:ext cx="4567959" cy="843357"/>
            <a:chOff x="4213019" y="35239"/>
            <a:chExt cx="4567959" cy="843357"/>
          </a:xfrm>
        </p:grpSpPr>
        <p:sp>
          <p:nvSpPr>
            <p:cNvPr id="20" name="矩形 19"/>
            <p:cNvSpPr/>
            <p:nvPr/>
          </p:nvSpPr>
          <p:spPr>
            <a:xfrm>
              <a:off x="4213019" y="35239"/>
              <a:ext cx="4567959" cy="843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矩形 20"/>
            <p:cNvSpPr/>
            <p:nvPr/>
          </p:nvSpPr>
          <p:spPr>
            <a:xfrm>
              <a:off x="4213019" y="35239"/>
              <a:ext cx="4567959" cy="8433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2000" b="1" kern="1200" dirty="0" smtClean="0">
                  <a:latin typeface="標楷體" pitchFamily="65" charset="-120"/>
                  <a:ea typeface="標楷體" pitchFamily="65" charset="-120"/>
                </a:rPr>
                <a:t>106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年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5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月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24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日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上午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10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時</a:t>
              </a:r>
              <a:r>
                <a:rPr lang="en-US" altLang="zh-TW" sz="2000" b="1" dirty="0" smtClean="0">
                  <a:latin typeface="標楷體" pitchFamily="65" charset="-120"/>
                  <a:ea typeface="標楷體" pitchFamily="65" charset="-120"/>
                </a:rPr>
                <a:t>0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分</a:t>
              </a:r>
              <a:endParaRPr lang="zh-TW" altLang="en-US" sz="2000" kern="1200" dirty="0">
                <a:latin typeface="標楷體" pitchFamily="65" charset="-120"/>
                <a:ea typeface="標楷體" pitchFamily="65" charset="-120"/>
              </a:endParaRPr>
            </a:p>
            <a:p>
              <a:pPr marL="228600" lvl="1" indent="-228600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於育成高中</a:t>
              </a:r>
              <a:r>
                <a:rPr lang="zh-TW" altLang="zh-TW" sz="2000" b="1" dirty="0" smtClean="0">
                  <a:latin typeface="標楷體" pitchFamily="65" charset="-120"/>
                  <a:ea typeface="標楷體" pitchFamily="65" charset="-120"/>
                </a:rPr>
                <a:t>四樓演講廳</a:t>
              </a:r>
              <a:r>
                <a:rPr lang="zh-TW" altLang="en-US" sz="2000" b="1" dirty="0" smtClean="0">
                  <a:latin typeface="標楷體" pitchFamily="65" charset="-120"/>
                  <a:ea typeface="標楷體" pitchFamily="65" charset="-120"/>
                </a:rPr>
                <a:t>內簽名</a:t>
              </a:r>
              <a:endParaRPr lang="zh-TW" altLang="en-US" sz="20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2" name="標題 1"/>
          <p:cNvSpPr txBox="1">
            <a:spLocks/>
          </p:cNvSpPr>
          <p:nvPr/>
        </p:nvSpPr>
        <p:spPr>
          <a:xfrm>
            <a:off x="169325" y="154112"/>
            <a:ext cx="8245210" cy="922114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辦理時間及地點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22271" y="188640"/>
            <a:ext cx="6696744" cy="922114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  <a:cs typeface="+mj-cs"/>
              </a:rPr>
              <a:t>加油團</a:t>
            </a:r>
            <a:r>
              <a:rPr kumimoji="0" lang="zh-TW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組織與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  <a:cs typeface="+mj-cs"/>
              </a:rPr>
              <a:t>架構－</a:t>
            </a:r>
            <a: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/>
            </a:r>
            <a:b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</a:b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54412"/>
              </p:ext>
            </p:extLst>
          </p:nvPr>
        </p:nvGraphicFramePr>
        <p:xfrm>
          <a:off x="0" y="1104373"/>
          <a:ext cx="9144005" cy="5882057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總召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育成高中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五大洲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亞洲國家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 歐洲國家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非洲國家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美洲國家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大洋洲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58205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五大洲召集盟主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成功高中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金華國中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中山國中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大直高中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南港高工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33759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行政區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萬華區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中正區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大同區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文山區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信義區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大安區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內湖區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松山區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士林區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北投區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中山區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南港區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76831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副總召兼各行政區召集學校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萬華國中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成功高中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忠孝國中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景興國中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信義國中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金華國中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明湖國中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中山國中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天母國中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北投國中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大直高中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南港高工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編號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各行政區內學校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1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雙園國中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螢橋國中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蘭州國中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北政國中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永吉國中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芳和國中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三民國中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民生國中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至善國中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新民國中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新興國中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誠正國中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2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龍山國中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古亭國中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建成國中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興福國中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興雅國中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民族國中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麗山國中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敦化國中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福安國中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桃源國中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五常國中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成德國中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3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華江高中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南門國中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民權國中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木柵國中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瑠公國中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懷生國中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東湖國中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介壽國中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士林國中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關渡國中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濱江國中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南港高中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4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大理高中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弘道國中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重慶國中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實踐國中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松山家商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仁愛國中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內湖國中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西松高中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蘭雅國中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明德國中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長安國中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/>
                        <a:t>南港高中</a:t>
                      </a:r>
                      <a:r>
                        <a:rPr lang="en-US" altLang="zh-TW" sz="500" u="none" strike="noStrike"/>
                        <a:t>(</a:t>
                      </a:r>
                      <a:r>
                        <a:rPr lang="zh-TW" altLang="en-US" sz="500" u="none" strike="noStrike"/>
                        <a:t>國中部</a:t>
                      </a:r>
                      <a:r>
                        <a:rPr lang="en-US" altLang="zh-TW" sz="500" u="none" strike="noStrike"/>
                        <a:t>)</a:t>
                      </a:r>
                      <a:endParaRPr lang="en-US" altLang="zh-TW" sz="5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5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/>
                        <a:t>大理高中</a:t>
                      </a:r>
                      <a:r>
                        <a:rPr lang="en-US" altLang="zh-TW" sz="500" u="none" strike="noStrike"/>
                        <a:t>(</a:t>
                      </a:r>
                      <a:r>
                        <a:rPr lang="zh-TW" altLang="en-US" sz="500" u="none" strike="noStrike"/>
                        <a:t>國中部</a:t>
                      </a:r>
                      <a:r>
                        <a:rPr lang="en-US" altLang="zh-TW" sz="500" u="none" strike="noStrike"/>
                        <a:t>)</a:t>
                      </a:r>
                      <a:endParaRPr lang="en-US" altLang="zh-TW" sz="5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中正國中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明倫高中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景美國中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松山工農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大安國中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西湖國中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 dirty="0"/>
                        <a:t>西松高中</a:t>
                      </a:r>
                      <a:r>
                        <a:rPr lang="en-US" altLang="zh-TW" sz="500" u="none" strike="noStrike" dirty="0"/>
                        <a:t>(</a:t>
                      </a:r>
                      <a:r>
                        <a:rPr lang="zh-TW" altLang="en-US" sz="500" u="none" strike="noStrike" dirty="0"/>
                        <a:t>國中部</a:t>
                      </a:r>
                      <a:r>
                        <a:rPr lang="en-US" altLang="zh-TW" sz="500" u="none" strike="noStrike" dirty="0"/>
                        <a:t>)</a:t>
                      </a:r>
                      <a:endParaRPr lang="en-US" altLang="zh-TW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格致國中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石牌國中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北安國中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/>
                        <a:t>　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6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建國高中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成淵高中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木柵高工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永春高中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龍門國中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內湖高工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中崙高中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士林高商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復興高中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中山女中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7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北一女中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 dirty="0"/>
                        <a:t>成淵高中</a:t>
                      </a:r>
                      <a:r>
                        <a:rPr lang="en-US" altLang="zh-TW" sz="500" u="none" strike="noStrike" dirty="0"/>
                        <a:t>(</a:t>
                      </a:r>
                      <a:r>
                        <a:rPr lang="zh-TW" altLang="en-US" sz="500" u="none" strike="noStrike" dirty="0"/>
                        <a:t>國中部</a:t>
                      </a:r>
                      <a:r>
                        <a:rPr lang="en-US" altLang="zh-TW" sz="500" u="none" strike="noStrike" dirty="0"/>
                        <a:t>)</a:t>
                      </a:r>
                      <a:endParaRPr lang="en-US" altLang="zh-TW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景美女中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松山高中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和平高中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麗山高中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 dirty="0"/>
                        <a:t>中崙高中</a:t>
                      </a:r>
                      <a:r>
                        <a:rPr lang="en-US" altLang="zh-TW" sz="500" u="none" strike="noStrike" dirty="0"/>
                        <a:t>(</a:t>
                      </a:r>
                      <a:r>
                        <a:rPr lang="zh-TW" altLang="en-US" sz="500" u="none" strike="noStrike" dirty="0"/>
                        <a:t>國中部</a:t>
                      </a:r>
                      <a:r>
                        <a:rPr lang="en-US" altLang="zh-TW" sz="500" u="none" strike="noStrike" dirty="0"/>
                        <a:t>)</a:t>
                      </a:r>
                      <a:endParaRPr lang="en-US" altLang="zh-TW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百齡高中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中正高中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大同高中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8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u="none" strike="noStrike" dirty="0"/>
                        <a:t>　</a:t>
                      </a:r>
                      <a:endParaRPr lang="zh-TW" altLang="en-US" sz="8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萬芳高中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/>
                        <a:t>　</a:t>
                      </a:r>
                      <a:endParaRPr lang="zh-TW" altLang="en-US" sz="9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/>
                        <a:t>和平高中</a:t>
                      </a:r>
                      <a:r>
                        <a:rPr lang="en-US" altLang="zh-TW" sz="500" u="none" strike="noStrike"/>
                        <a:t>(</a:t>
                      </a:r>
                      <a:r>
                        <a:rPr lang="zh-TW" altLang="en-US" sz="500" u="none" strike="noStrike"/>
                        <a:t>國中部</a:t>
                      </a:r>
                      <a:r>
                        <a:rPr lang="en-US" altLang="zh-TW" sz="500" u="none" strike="noStrike"/>
                        <a:t>)</a:t>
                      </a:r>
                      <a:endParaRPr lang="en-US" altLang="zh-TW" sz="5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南湖高中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/>
                        <a:t>　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 dirty="0"/>
                        <a:t>百齡高中</a:t>
                      </a:r>
                      <a:r>
                        <a:rPr lang="en-US" altLang="zh-TW" sz="500" u="none" strike="noStrike" dirty="0"/>
                        <a:t>(</a:t>
                      </a:r>
                      <a:r>
                        <a:rPr lang="zh-TW" altLang="en-US" sz="500" u="none" strike="noStrike" dirty="0"/>
                        <a:t>國中部</a:t>
                      </a:r>
                      <a:r>
                        <a:rPr lang="en-US" altLang="zh-TW" sz="500" u="none" strike="noStrike" dirty="0"/>
                        <a:t>)</a:t>
                      </a:r>
                      <a:endParaRPr lang="en-US" altLang="zh-TW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/>
                        <a:t>　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 dirty="0"/>
                        <a:t>大同高中</a:t>
                      </a:r>
                      <a:r>
                        <a:rPr lang="en-US" altLang="zh-TW" sz="500" u="none" strike="noStrike" dirty="0"/>
                        <a:t>(</a:t>
                      </a:r>
                      <a:r>
                        <a:rPr lang="zh-TW" altLang="en-US" sz="500" u="none" strike="noStrike" dirty="0"/>
                        <a:t>國中部</a:t>
                      </a:r>
                      <a:r>
                        <a:rPr lang="en-US" altLang="zh-TW" sz="500" u="none" strike="noStrike" dirty="0"/>
                        <a:t>)</a:t>
                      </a:r>
                      <a:endParaRPr lang="en-US" altLang="zh-TW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3292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9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 dirty="0"/>
                        <a:t>萬芳高中</a:t>
                      </a:r>
                      <a:r>
                        <a:rPr lang="en-US" altLang="zh-TW" sz="500" u="none" strike="noStrike" dirty="0"/>
                        <a:t>(</a:t>
                      </a:r>
                      <a:r>
                        <a:rPr lang="zh-TW" altLang="en-US" sz="500" u="none" strike="noStrike" dirty="0"/>
                        <a:t>國中部</a:t>
                      </a:r>
                      <a:r>
                        <a:rPr lang="en-US" altLang="zh-TW" sz="500" u="none" strike="noStrike" dirty="0"/>
                        <a:t>)</a:t>
                      </a:r>
                      <a:endParaRPr lang="en-US" altLang="zh-TW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 smtClean="0"/>
                        <a:t>大安高工</a:t>
                      </a:r>
                      <a:endParaRPr lang="zh-TW" altLang="en-US" sz="1000" b="1" i="0" u="none" strike="noStrike" dirty="0" smtClean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 fontAlgn="ctr"/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內湖高中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陽明高中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10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/>
                        <a:t>　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500" u="none" strike="noStrike" dirty="0"/>
                        <a:t>陽明高中</a:t>
                      </a:r>
                      <a:r>
                        <a:rPr lang="en-US" altLang="zh-TW" sz="500" u="none" strike="noStrike" dirty="0"/>
                        <a:t>(</a:t>
                      </a:r>
                      <a:r>
                        <a:rPr lang="zh-TW" altLang="en-US" sz="500" u="none" strike="noStrike" dirty="0"/>
                        <a:t>國中部</a:t>
                      </a:r>
                      <a:r>
                        <a:rPr lang="en-US" altLang="zh-TW" sz="500" u="none" strike="noStrike" dirty="0"/>
                        <a:t>)</a:t>
                      </a:r>
                      <a:endParaRPr lang="en-US" altLang="zh-TW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/>
                        <a:t>　</a:t>
                      </a:r>
                      <a:endParaRPr lang="zh-TW" altLang="en-US" sz="9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000" u="none" strike="noStrike"/>
                        <a:t>11</a:t>
                      </a:r>
                      <a:endParaRPr lang="en-US" altLang="zh-TW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u="none" strike="noStrike"/>
                        <a:t>　</a:t>
                      </a:r>
                      <a:endParaRPr lang="zh-TW" altLang="en-US" sz="8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5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/>
                        <a:t>　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3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/>
                        <a:t>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</a:tr>
              <a:tr h="256105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/>
                        <a:t>備註：一、私立高中職</a:t>
                      </a:r>
                      <a:r>
                        <a:rPr lang="en-US" altLang="zh-TW" sz="1000" u="none" strike="noStrike" dirty="0"/>
                        <a:t>(</a:t>
                      </a:r>
                      <a:r>
                        <a:rPr lang="zh-TW" altLang="en-US" sz="1000" u="none" strike="noStrike" dirty="0"/>
                        <a:t>含完全中學</a:t>
                      </a:r>
                      <a:r>
                        <a:rPr lang="en-US" altLang="zh-TW" sz="1000" u="none" strike="noStrike" dirty="0"/>
                        <a:t>)</a:t>
                      </a:r>
                      <a:r>
                        <a:rPr lang="zh-TW" altLang="en-US" sz="1000" u="none" strike="noStrike" dirty="0"/>
                        <a:t>由臺北市信義區私立協和祐德高級中學負責擔任副總召學校。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79386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/>
                        <a:t>      </a:t>
                      </a:r>
                      <a:r>
                        <a:rPr lang="zh-TW" altLang="en-US" sz="1000" u="none" strike="noStrike" dirty="0" smtClean="0"/>
                        <a:t>      二</a:t>
                      </a:r>
                      <a:r>
                        <a:rPr lang="zh-TW" altLang="en-US" sz="1000" u="none" strike="noStrike" dirty="0"/>
                        <a:t>、公私立國民小學由臺北市大安區仁愛國民小學負責擔任副總召學校。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913" marR="7913" marT="7913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445304" y="6256962"/>
            <a:ext cx="3575406" cy="6010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約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人於四樓演講廳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含長官、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92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所公立高中職及國中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/>
        </p:nvGraphicFramePr>
        <p:xfrm>
          <a:off x="647274" y="837343"/>
          <a:ext cx="7366570" cy="6020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/>
          <p:cNvSpPr/>
          <p:nvPr/>
        </p:nvSpPr>
        <p:spPr>
          <a:xfrm>
            <a:off x="133564" y="0"/>
            <a:ext cx="86919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</a:rPr>
              <a:t>當日於四樓演講廳作業流程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</a:rPr>
              <a:t>【完成簽到、撕榜、登記及簽名】</a:t>
            </a:r>
            <a:endParaRPr lang="zh-TW" altLang="en-US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8678" name="AutoShape 4"/>
          <p:cNvSpPr>
            <a:spLocks noChangeArrowheads="1"/>
          </p:cNvSpPr>
          <p:nvPr/>
        </p:nvSpPr>
        <p:spPr bwMode="auto">
          <a:xfrm>
            <a:off x="195209" y="3359650"/>
            <a:ext cx="1458930" cy="893852"/>
          </a:xfrm>
          <a:prstGeom prst="rightArrowCallout">
            <a:avLst>
              <a:gd name="adj1" fmla="val 30519"/>
              <a:gd name="adj2" fmla="val 31403"/>
              <a:gd name="adj3" fmla="val 26920"/>
              <a:gd name="adj4" fmla="val 77282"/>
            </a:avLst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請於四樓演講廳外完成簽到</a:t>
            </a:r>
            <a:endParaRPr kumimoji="1" lang="zh-TW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-1" y="4267237"/>
            <a:ext cx="1633591" cy="120889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0">
            <a:solidFill>
              <a:srgbClr val="484329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簽到</a:t>
            </a:r>
            <a:endParaRPr kumimoji="1" lang="zh-TW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  <a:p>
            <a:pPr algn="ctr" fontAlgn="base">
              <a:lnSpc>
                <a:spcPct val="128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時間：</a:t>
            </a:r>
            <a:r>
              <a:rPr lang="en-US" altLang="zh-TW" sz="1200" b="1" dirty="0" smtClean="0">
                <a:latin typeface="微軟正黑體" pitchFamily="34" charset="-120"/>
                <a:ea typeface="微軟正黑體" pitchFamily="34" charset="-120"/>
              </a:rPr>
              <a:t>106</a:t>
            </a:r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1200" b="1" dirty="0" smtClean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1200" b="1" dirty="0" smtClean="0">
                <a:latin typeface="微軟正黑體" pitchFamily="34" charset="-120"/>
                <a:ea typeface="微軟正黑體" pitchFamily="34" charset="-120"/>
              </a:rPr>
              <a:t>24</a:t>
            </a:r>
            <a:r>
              <a:rPr lang="zh-TW" altLang="en-US" sz="1200" b="1" dirty="0" smtClean="0">
                <a:latin typeface="微軟正黑體" pitchFamily="34" charset="-120"/>
                <a:ea typeface="微軟正黑體" pitchFamily="34" charset="-120"/>
              </a:rPr>
              <a:t>日（三）</a:t>
            </a:r>
            <a:endParaRPr lang="zh-TW" altLang="en-US" sz="1200" dirty="0" smtClean="0"/>
          </a:p>
          <a:p>
            <a:pPr marL="0" marR="0" lvl="0" indent="0" algn="ctr" defTabSz="914400" rtl="0" eaLnBrk="1" fontAlgn="base" latinLnBrk="0" hangingPunct="1">
              <a:lnSpc>
                <a:spcPct val="12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地點：四樓演講廳外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8680" name="Rectangle 5"/>
          <p:cNvSpPr>
            <a:spLocks noChangeArrowheads="1"/>
          </p:cNvSpPr>
          <p:nvPr/>
        </p:nvSpPr>
        <p:spPr bwMode="auto">
          <a:xfrm>
            <a:off x="8546725" y="1674687"/>
            <a:ext cx="443163" cy="4253128"/>
          </a:xfrm>
          <a:prstGeom prst="rect">
            <a:avLst/>
          </a:prstGeom>
          <a:solidFill>
            <a:srgbClr val="FF7C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完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成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場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次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分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配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離場）</a:t>
            </a:r>
            <a:endParaRPr kumimoji="1" 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1828800" y="6262099"/>
            <a:ext cx="7150813" cy="595901"/>
          </a:xfrm>
          <a:prstGeom prst="rect">
            <a:avLst/>
          </a:prstGeom>
          <a:solidFill>
            <a:schemeClr val="bg2">
              <a:lumMod val="90000"/>
            </a:schemeClr>
          </a:solidFill>
          <a:ln w="31750">
            <a:solidFill>
              <a:srgbClr val="484329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28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撕榜、登記、簽名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至少</a:t>
            </a:r>
            <a:r>
              <a:rPr kumimoji="1" lang="en-US" altLang="zh-TW" sz="1400" b="1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輪</a:t>
            </a:r>
            <a:r>
              <a:rPr kumimoji="1" lang="en-US" altLang="zh-TW" sz="14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1"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endParaRPr kumimoji="1" lang="en-US" altLang="zh-TW" sz="1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 fontAlgn="base">
              <a:lnSpc>
                <a:spcPct val="128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時間：</a:t>
            </a:r>
            <a:r>
              <a:rPr lang="en-US" altLang="zh-TW" sz="1400" b="1" dirty="0" smtClean="0">
                <a:latin typeface="微軟正黑體" pitchFamily="34" charset="-120"/>
                <a:ea typeface="微軟正黑體" pitchFamily="34" charset="-120"/>
              </a:rPr>
              <a:t>106</a:t>
            </a:r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1400" b="1" dirty="0" smtClean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1400" b="1" dirty="0" smtClean="0">
                <a:latin typeface="微軟正黑體" pitchFamily="34" charset="-120"/>
                <a:ea typeface="微軟正黑體" pitchFamily="34" charset="-120"/>
              </a:rPr>
              <a:t>24</a:t>
            </a:r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日（三）</a:t>
            </a:r>
            <a:r>
              <a:rPr kumimoji="1"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；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</a:rPr>
              <a:t>地點：四樓演講廳內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向右箭號 8"/>
          <p:cNvSpPr/>
          <p:nvPr/>
        </p:nvSpPr>
        <p:spPr>
          <a:xfrm>
            <a:off x="8054937" y="3427104"/>
            <a:ext cx="452631" cy="497626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accent5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10395693"/>
              <a:satOff val="-47968"/>
              <a:lumOff val="1765"/>
              <a:alphaOff val="0"/>
            </a:schemeClr>
          </a:fillRef>
          <a:effectRef idx="0">
            <a:schemeClr val="accent4">
              <a:hueOff val="10395693"/>
              <a:satOff val="-47968"/>
              <a:lumOff val="1765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210422" y="143838"/>
            <a:ext cx="8245210" cy="922114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本校四樓演講廳配置圖</a:t>
            </a:r>
            <a:endParaRPr lang="zh-TW" altLang="en-US" sz="4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838" y="1171254"/>
            <a:ext cx="8866598" cy="5476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6442" y="5959601"/>
            <a:ext cx="23907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384839"/>
            <a:ext cx="1387011" cy="1473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2376314" y="2204864"/>
            <a:ext cx="6732240" cy="9989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1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kumimoji="0" lang="zh-TW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報告完畢   謝謝   </a:t>
            </a:r>
            <a:endParaRPr kumimoji="0" lang="zh-TW" altLang="en-US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314768" y="3380207"/>
            <a:ext cx="4221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以上內容由育成高中學務處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製作 若有疑問可請教該校洪主任或思婷小姐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14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「世大運\」的圖片搜尋結果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44881"/>
            <a:ext cx="3750067" cy="1913119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223222" y="143418"/>
            <a:ext cx="7772400" cy="878558"/>
          </a:xfrm>
          <a:prstGeom prst="rect">
            <a:avLst/>
          </a:prstGeom>
        </p:spPr>
        <p:txBody>
          <a:bodyPr/>
          <a:lstStyle/>
          <a:p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簡報大綱</a:t>
            </a:r>
            <a:endParaRPr lang="zh-TW" altLang="en-US" sz="5400" dirty="0"/>
          </a:p>
        </p:txBody>
      </p:sp>
      <p:graphicFrame>
        <p:nvGraphicFramePr>
          <p:cNvPr id="5" name="內容版面配置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7572508"/>
              </p:ext>
            </p:extLst>
          </p:nvPr>
        </p:nvGraphicFramePr>
        <p:xfrm>
          <a:off x="214669" y="934149"/>
          <a:ext cx="8800771" cy="4968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421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2766458" y="2636912"/>
            <a:ext cx="3960440" cy="1944216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/>
            </a:r>
            <a:b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</a:br>
            <a:r>
              <a:rPr kumimoji="0" lang="zh-TW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一</a:t>
            </a:r>
            <a:r>
              <a:rPr kumimoji="0" lang="zh-TW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、</a:t>
            </a:r>
            <a:r>
              <a:rPr lang="zh-TW" altLang="en-US" sz="44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實施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內容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2017.taipei/ezfiles/0/1000/img/17/abfa3387-eb46-4e03-a38b-e750bd450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328" y="817945"/>
            <a:ext cx="1320379" cy="132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圓角矩形 1"/>
          <p:cNvSpPr/>
          <p:nvPr/>
        </p:nvSpPr>
        <p:spPr>
          <a:xfrm>
            <a:off x="174661" y="2162792"/>
            <a:ext cx="8832028" cy="4450140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1209776" y="249890"/>
            <a:ext cx="7772400" cy="122413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一、競賽觀摩學習</a:t>
            </a:r>
            <a: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-</a:t>
            </a:r>
            <a:r>
              <a:rPr kumimoji="0" lang="zh-TW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實施內容</a:t>
            </a:r>
            <a:endParaRPr kumimoji="0" lang="zh-TW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1064" y="2306450"/>
            <a:ext cx="832641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Blip>
                <a:blip r:embed="rId4"/>
              </a:buBlip>
            </a:pP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各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校於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日至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日舉辦學生加油團至各競賽場地為參賽國家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團體競賽項目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選手加油。團體項目包含田徑、網球、羽球、棒球、籃球、足球、桌球、排球、跳水、韻律體操、競技體操與水球等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個項目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為主，其他項目則鼓勵學校自由參加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Blip>
                <a:blip r:embed="rId4"/>
              </a:buBlip>
            </a:pP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加油團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配對國家加油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為原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則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Blip>
                <a:blip r:embed="rId4"/>
              </a:buBlip>
            </a:pP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觀摩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學習對象含學校</a:t>
            </a:r>
            <a:r>
              <a:rPr lang="zh-TW" altLang="zh-TW" b="1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設置體育班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重點發展項目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均請務必安排觀摩學習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Blip>
                <a:blip r:embed="rId4"/>
              </a:buBlip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為了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落實世大運課程化之既定目標，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各校應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提供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次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學生加油團至團體競賽項目場地進行競賽觀摩學習，每次學生加油團觀摩學習型式以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半天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為標準，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每次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位師生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參加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Blip>
                <a:blip r:embed="rId4"/>
              </a:buBlip>
            </a:pP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加油團加油方式：製作該國國旗揮舞、該國傳統服飾呈現、視覺效果道具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加油棒、彩球、布條、海報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表演、貼紙或彩繪方式表現、其他具創意方式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>
          <a:xfrm>
            <a:off x="2766458" y="2636912"/>
            <a:ext cx="4702854" cy="1944216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/>
            </a:r>
            <a:b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</a:br>
            <a:r>
              <a:rPr kumimoji="0" lang="zh-TW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二、場次分配說明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2972812145"/>
              </p:ext>
            </p:extLst>
          </p:nvPr>
        </p:nvGraphicFramePr>
        <p:xfrm>
          <a:off x="164387" y="1212351"/>
          <a:ext cx="8815225" cy="5424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標題 1"/>
          <p:cNvSpPr txBox="1">
            <a:spLocks/>
          </p:cNvSpPr>
          <p:nvPr/>
        </p:nvSpPr>
        <p:spPr>
          <a:xfrm>
            <a:off x="169325" y="154112"/>
            <a:ext cx="8245210" cy="922114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競賽觀摩學習場次分配原則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資料庫圖表 13"/>
          <p:cNvGraphicFramePr/>
          <p:nvPr/>
        </p:nvGraphicFramePr>
        <p:xfrm>
          <a:off x="164387" y="1212351"/>
          <a:ext cx="8815225" cy="5424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標題 1"/>
          <p:cNvSpPr txBox="1">
            <a:spLocks/>
          </p:cNvSpPr>
          <p:nvPr/>
        </p:nvSpPr>
        <p:spPr>
          <a:xfrm>
            <a:off x="169325" y="154112"/>
            <a:ext cx="8245210" cy="922114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競賽觀摩學習場次分配原則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0" y="1089064"/>
          <a:ext cx="9144001" cy="5768936"/>
        </p:xfrm>
        <a:graphic>
          <a:graphicData uri="http://schemas.openxmlformats.org/drawingml/2006/table">
            <a:tbl>
              <a:tblPr/>
              <a:tblGrid>
                <a:gridCol w="727335"/>
                <a:gridCol w="373413"/>
                <a:gridCol w="727335"/>
                <a:gridCol w="584228"/>
                <a:gridCol w="584228"/>
                <a:gridCol w="520623"/>
                <a:gridCol w="348792"/>
                <a:gridCol w="348792"/>
                <a:gridCol w="350844"/>
                <a:gridCol w="350844"/>
                <a:gridCol w="348792"/>
                <a:gridCol w="348792"/>
                <a:gridCol w="348792"/>
                <a:gridCol w="348792"/>
                <a:gridCol w="348792"/>
                <a:gridCol w="348792"/>
                <a:gridCol w="348792"/>
                <a:gridCol w="348792"/>
                <a:gridCol w="479077"/>
                <a:gridCol w="479077"/>
                <a:gridCol w="479077"/>
              </a:tblGrid>
              <a:tr h="1040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項目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競賽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種類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場地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所屬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縣市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學生加油團建議人數</a:t>
                      </a:r>
                      <a:r>
                        <a:rPr lang="en-US" sz="1100" b="1" kern="0" dirty="0">
                          <a:latin typeface="細明體"/>
                          <a:ea typeface="新細明體"/>
                          <a:cs typeface="細明體"/>
                        </a:rPr>
                        <a:t>(</a:t>
                      </a: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以單日計算</a:t>
                      </a:r>
                      <a:r>
                        <a:rPr lang="en-US" sz="110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每日可售票席位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8/21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8/22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8/23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8/24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8/25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8/26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8/27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8/30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時段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Times New Roman"/>
                        </a:rPr>
                        <a:t>場次</a:t>
                      </a: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)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學校分配數量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latin typeface="細明體"/>
                          <a:ea typeface="新細明體"/>
                          <a:cs typeface="細明體"/>
                        </a:rPr>
                        <a:t>(1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位師生為單位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798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4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+mn-lt"/>
                          <a:ea typeface="新細明體"/>
                          <a:cs typeface="Times New Roman"/>
                        </a:rPr>
                        <a:t>田徑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+mn-lt"/>
                          <a:ea typeface="新細明體"/>
                          <a:cs typeface="Times New Roman"/>
                        </a:rPr>
                        <a:t>臺北田徑場</a:t>
                      </a:r>
                      <a:endParaRPr lang="zh-TW" sz="11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kern="0" dirty="0" smtClea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240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19775</a:t>
                      </a:r>
                      <a:endParaRPr lang="zh-TW" sz="14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b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1230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+mn-lt"/>
                          <a:ea typeface="新細明體"/>
                          <a:cs typeface="Times New Roman"/>
                        </a:rPr>
                        <a:t>1000-</a:t>
                      </a:r>
                      <a:br>
                        <a:rPr lang="en-US" sz="1200" b="1" kern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200" b="1" kern="0">
                          <a:latin typeface="+mn-lt"/>
                          <a:ea typeface="新細明體"/>
                          <a:cs typeface="Times New Roman"/>
                        </a:rPr>
                        <a:t>1230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79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1430-</a:t>
                      </a:r>
                      <a:b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</a:b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70215">
                <a:tc rowSpan="2"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 smtClean="0">
                          <a:latin typeface="+mn-lt"/>
                          <a:ea typeface="細明體"/>
                          <a:cs typeface="細明體"/>
                        </a:rPr>
                        <a:t>需求</a:t>
                      </a:r>
                      <a:r>
                        <a:rPr lang="zh-TW" sz="1200" b="1" kern="0" dirty="0">
                          <a:latin typeface="+mn-lt"/>
                          <a:ea typeface="細明體"/>
                          <a:cs typeface="細明體"/>
                        </a:rPr>
                        <a:t>學校數（</a:t>
                      </a:r>
                      <a:r>
                        <a:rPr lang="en-US" sz="1200" b="1" kern="0" dirty="0">
                          <a:latin typeface="+mn-lt"/>
                          <a:ea typeface="新細明體"/>
                          <a:cs typeface="細明體"/>
                        </a:rPr>
                        <a:t>1</a:t>
                      </a:r>
                      <a:r>
                        <a:rPr lang="zh-TW" sz="12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2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2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TW" sz="12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2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2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2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2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6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30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9511">
                <a:tc gridSpan="6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3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5322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n-lt"/>
                          <a:ea typeface="新細明體"/>
                          <a:cs typeface="Times New Roman"/>
                        </a:rPr>
                        <a:t>2</a:t>
                      </a:r>
                      <a:endParaRPr lang="zh-TW" sz="14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+mn-lt"/>
                          <a:ea typeface="新細明體"/>
                          <a:cs typeface="Times New Roman"/>
                        </a:rPr>
                        <a:t>羽球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+mn-lt"/>
                          <a:ea typeface="新細明體"/>
                          <a:cs typeface="Times New Roman"/>
                        </a:rPr>
                        <a:t>臺北體育館 </a:t>
                      </a: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 </a:t>
                      </a:r>
                      <a:r>
                        <a:rPr lang="zh-TW" sz="1200" b="1" kern="0" dirty="0">
                          <a:latin typeface="+mn-lt"/>
                          <a:ea typeface="新細明體"/>
                          <a:cs typeface="Times New Roman"/>
                        </a:rPr>
                        <a:t>樓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kern="0" dirty="0" smtClea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769</a:t>
                      </a:r>
                      <a:endParaRPr lang="zh-TW" sz="14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>
                          <a:solidFill>
                            <a:srgbClr val="000000"/>
                          </a:solidFill>
                          <a:latin typeface="+mn-lt"/>
                          <a:ea typeface="標楷體"/>
                          <a:cs typeface="Times New Roman"/>
                        </a:rPr>
                        <a:t>　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標楷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16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b="1" ker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026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532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1500-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026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532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+mn-lt"/>
                          <a:ea typeface="新細明體"/>
                          <a:cs typeface="Times New Roman"/>
                        </a:rPr>
                        <a:t>臺北體育館 </a:t>
                      </a: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7 </a:t>
                      </a:r>
                      <a:r>
                        <a:rPr lang="zh-TW" sz="1200" b="1" kern="0" dirty="0">
                          <a:latin typeface="+mn-lt"/>
                          <a:ea typeface="新細明體"/>
                          <a:cs typeface="Times New Roman"/>
                        </a:rPr>
                        <a:t>樓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>
                          <a:latin typeface="+mn-lt"/>
                          <a:ea typeface="新細明體"/>
                          <a:cs typeface="Times New Roman"/>
                        </a:rPr>
                        <a:t>臺北市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kern="0" dirty="0" smtClean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20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790</a:t>
                      </a:r>
                      <a:endParaRPr lang="zh-TW" sz="14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標楷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標楷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0900-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　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026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1200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532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1400-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新細明體"/>
                          <a:cs typeface="Times New Roman"/>
                        </a:rPr>
                        <a:t>1500-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026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1700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40428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b="1" kern="100" baseline="0" dirty="0" smtClean="0">
                          <a:latin typeface="+mn-lt"/>
                          <a:ea typeface="新細明體"/>
                          <a:cs typeface="Times New Roman"/>
                        </a:rPr>
                        <a:t>            </a:t>
                      </a:r>
                      <a:r>
                        <a:rPr lang="zh-TW" sz="1200" b="1" kern="0" dirty="0" smtClean="0">
                          <a:latin typeface="+mn-lt"/>
                          <a:ea typeface="細明體"/>
                          <a:cs typeface="細明體"/>
                        </a:rPr>
                        <a:t>需求</a:t>
                      </a:r>
                      <a:r>
                        <a:rPr lang="zh-TW" sz="1200" b="1" kern="0" dirty="0">
                          <a:latin typeface="+mn-lt"/>
                          <a:ea typeface="細明體"/>
                          <a:cs typeface="細明體"/>
                        </a:rPr>
                        <a:t>學校數（</a:t>
                      </a:r>
                      <a:r>
                        <a:rPr lang="en-US" sz="1200" b="1" kern="0" dirty="0">
                          <a:latin typeface="+mn-lt"/>
                          <a:ea typeface="細明體"/>
                          <a:cs typeface="細明體"/>
                        </a:rPr>
                        <a:t>1</a:t>
                      </a:r>
                      <a:r>
                        <a:rPr lang="zh-TW" sz="1200" b="1" kern="0" dirty="0">
                          <a:latin typeface="+mn-lt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200" b="1" kern="0" dirty="0">
                          <a:latin typeface="+mn-lt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200" b="1" kern="0" dirty="0">
                          <a:latin typeface="+mn-lt"/>
                          <a:ea typeface="細明體"/>
                          <a:cs typeface="細明體"/>
                        </a:rPr>
                        <a:t>位師生為單位）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2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200" b="1" kern="10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200" b="1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1</a:t>
                      </a:r>
                      <a:endParaRPr lang="zh-TW" sz="12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2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2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200" b="1" kern="100" dirty="0">
                        <a:latin typeface="+mn-lt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b="1" kern="0" dirty="0">
                        <a:solidFill>
                          <a:srgbClr val="FF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FF0000"/>
                          </a:solidFill>
                          <a:latin typeface="+mn-lt"/>
                          <a:ea typeface="新細明體"/>
                          <a:cs typeface="Times New Roman"/>
                        </a:rPr>
                        <a:t>4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" name="直線接點 2"/>
          <p:cNvCxnSpPr/>
          <p:nvPr/>
        </p:nvCxnSpPr>
        <p:spPr>
          <a:xfrm>
            <a:off x="8691937" y="2147299"/>
            <a:ext cx="452063" cy="10274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/>
        </p:nvCxnSpPr>
        <p:spPr>
          <a:xfrm flipH="1">
            <a:off x="8671388" y="2126751"/>
            <a:ext cx="20548" cy="4731249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9144000" y="2116476"/>
            <a:ext cx="0" cy="4741524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0" y="154113"/>
            <a:ext cx="6739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2017 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臺北世界大學運動會」競賽場館學生加油團建議參與時段表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草案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暨學校分配數量表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 flipH="1">
            <a:off x="8186791" y="2126751"/>
            <a:ext cx="20548" cy="4731249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 flipH="1">
            <a:off x="8618305" y="2126751"/>
            <a:ext cx="20548" cy="4731249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8217613" y="2135313"/>
            <a:ext cx="452063" cy="10274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0" y="1068227"/>
          <a:ext cx="9144001" cy="1040880"/>
        </p:xfrm>
        <a:graphic>
          <a:graphicData uri="http://schemas.openxmlformats.org/drawingml/2006/table">
            <a:tbl>
              <a:tblPr/>
              <a:tblGrid>
                <a:gridCol w="380144"/>
                <a:gridCol w="410966"/>
                <a:gridCol w="791110"/>
                <a:gridCol w="421241"/>
                <a:gridCol w="647272"/>
                <a:gridCol w="544530"/>
                <a:gridCol w="380144"/>
                <a:gridCol w="380144"/>
                <a:gridCol w="359595"/>
                <a:gridCol w="400692"/>
                <a:gridCol w="380144"/>
                <a:gridCol w="380144"/>
                <a:gridCol w="380144"/>
                <a:gridCol w="369869"/>
                <a:gridCol w="369870"/>
                <a:gridCol w="369870"/>
                <a:gridCol w="392099"/>
                <a:gridCol w="378462"/>
                <a:gridCol w="380144"/>
                <a:gridCol w="523982"/>
                <a:gridCol w="503435"/>
              </a:tblGrid>
              <a:tr h="1040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項目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競賽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種類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場地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所屬</a:t>
                      </a:r>
                      <a:r>
                        <a:rPr lang="zh-TW" sz="1200" b="1" kern="0" dirty="0">
                          <a:latin typeface="Calibri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縣市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學生加油團建議人數</a:t>
                      </a:r>
                      <a:r>
                        <a:rPr lang="en-US" sz="1100" b="1" kern="0" dirty="0">
                          <a:latin typeface="細明體"/>
                          <a:ea typeface="新細明體"/>
                          <a:cs typeface="細明體"/>
                        </a:rPr>
                        <a:t>(</a:t>
                      </a:r>
                      <a:r>
                        <a:rPr lang="zh-TW" sz="1100" b="1" kern="0" dirty="0">
                          <a:latin typeface="Calibri"/>
                          <a:ea typeface="細明體"/>
                          <a:cs typeface="細明體"/>
                        </a:rPr>
                        <a:t>以單日計算</a:t>
                      </a:r>
                      <a:r>
                        <a:rPr lang="en-US" sz="110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每日可售票席位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8/19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8/21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8/22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8/23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8/24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8/25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8/26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8/27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8/28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8/29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entury Gothic"/>
                          <a:ea typeface="新細明體"/>
                          <a:cs typeface="Times New Roman"/>
                        </a:rPr>
                        <a:t>8/30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Calibri"/>
                          <a:ea typeface="細明體"/>
                          <a:cs typeface="細明體"/>
                        </a:rPr>
                        <a:t>時段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1200" b="1" kern="0" dirty="0">
                          <a:latin typeface="Calibri"/>
                          <a:ea typeface="細明體"/>
                          <a:cs typeface="Times New Roman"/>
                        </a:rPr>
                        <a:t>場次</a:t>
                      </a:r>
                      <a:r>
                        <a:rPr lang="en-US" sz="1200" b="1" kern="0" dirty="0">
                          <a:latin typeface="Malgun Gothic"/>
                          <a:ea typeface="新細明體"/>
                          <a:cs typeface="Times New Roman"/>
                        </a:rPr>
                        <a:t>)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學校分配數量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latin typeface="細明體"/>
                          <a:ea typeface="新細明體"/>
                          <a:cs typeface="細明體"/>
                        </a:rPr>
                        <a:t>(1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場次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40</a:t>
                      </a:r>
                      <a:r>
                        <a:rPr lang="zh-TW" sz="1050" b="1" kern="0" dirty="0">
                          <a:latin typeface="Calibri"/>
                          <a:ea typeface="細明體"/>
                          <a:cs typeface="細明體"/>
                        </a:rPr>
                        <a:t>位師生為單位</a:t>
                      </a:r>
                      <a:r>
                        <a:rPr lang="en-US" sz="1050" b="1" kern="0" dirty="0">
                          <a:latin typeface="Calibri"/>
                          <a:ea typeface="細明體"/>
                          <a:cs typeface="細明體"/>
                        </a:rPr>
                        <a:t>)</a:t>
                      </a:r>
                      <a:endParaRPr lang="zh-TW" sz="105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0" y="2116477"/>
          <a:ext cx="9144005" cy="47415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9681"/>
                <a:gridCol w="404106"/>
                <a:gridCol w="787117"/>
                <a:gridCol w="429084"/>
                <a:gridCol w="632248"/>
                <a:gridCol w="563417"/>
                <a:gridCol w="377462"/>
                <a:gridCol w="377462"/>
                <a:gridCol w="379681"/>
                <a:gridCol w="379681"/>
                <a:gridCol w="377462"/>
                <a:gridCol w="377462"/>
                <a:gridCol w="377462"/>
                <a:gridCol w="377462"/>
                <a:gridCol w="377462"/>
                <a:gridCol w="377462"/>
                <a:gridCol w="377462"/>
                <a:gridCol w="377462"/>
                <a:gridCol w="377462"/>
                <a:gridCol w="518454"/>
                <a:gridCol w="518454"/>
              </a:tblGrid>
              <a:tr h="46743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/>
                        <a:t>3</a:t>
                      </a:r>
                      <a:endParaRPr lang="zh-TW" sz="14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棒球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臺北市立天母棒球場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臺北市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kern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/>
                        <a:t>80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/>
                        <a:t>9747</a:t>
                      </a:r>
                      <a:endParaRPr lang="zh-TW" sz="14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　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/>
                        <a:t>　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0930-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1230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0930-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1230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0930-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1230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0930-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1230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0930-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1230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/>
                        <a:t>　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0930-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1230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0930-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1230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0930-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1230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1200-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1500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/>
                        <a:t>　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17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>
                        <a:solidFill>
                          <a:srgbClr val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74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1400-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1400-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1400-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1400-</a:t>
                      </a:r>
                      <a:br>
                        <a:rPr lang="en-US" sz="1100" b="1" kern="0" dirty="0"/>
                      </a:br>
                      <a:r>
                        <a:rPr lang="en-US" sz="1100" b="1" kern="0" dirty="0"/>
                        <a:t>1700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1400-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1400-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1400-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1400-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58273">
                <a:tc rowSpan="2"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b="1" kern="1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需求學校數（</a:t>
                      </a:r>
                      <a:r>
                        <a:rPr lang="en-US" sz="1100" b="1" kern="0" dirty="0"/>
                        <a:t>1</a:t>
                      </a:r>
                      <a:r>
                        <a:rPr lang="zh-TW" sz="1100" b="1" kern="0" dirty="0"/>
                        <a:t>場次</a:t>
                      </a:r>
                      <a:r>
                        <a:rPr lang="en-US" sz="1100" b="1" kern="0" dirty="0"/>
                        <a:t>40</a:t>
                      </a:r>
                      <a:r>
                        <a:rPr lang="zh-TW" sz="1100" b="1" kern="0" dirty="0"/>
                        <a:t>位師生為單位）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 smtClean="0">
                        <a:solidFill>
                          <a:srgbClr val="FF0000"/>
                        </a:solidFill>
                        <a:latin typeface="+mn-lt"/>
                        <a:ea typeface="標楷體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FF0000"/>
                          </a:solidFill>
                          <a:latin typeface="+mn-lt"/>
                          <a:ea typeface="標楷體" pitchFamily="65" charset="-120"/>
                        </a:rPr>
                        <a:t>18</a:t>
                      </a:r>
                      <a:endParaRPr lang="zh-TW" sz="1600" b="1" kern="100" dirty="0">
                        <a:solidFill>
                          <a:srgbClr val="FF0000"/>
                        </a:solidFill>
                        <a:latin typeface="+mn-lt"/>
                        <a:ea typeface="標楷體" pitchFamily="65" charset="-120"/>
                        <a:cs typeface="Times New Roman"/>
                      </a:endParaRPr>
                    </a:p>
                  </a:txBody>
                  <a:tcPr marL="10546" marR="1054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8273">
                <a:tc gridSpan="6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478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/>
                        <a:t>4</a:t>
                      </a:r>
                      <a:endParaRPr lang="zh-TW" sz="14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籃球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/>
                        <a:t>臺北小巨蛋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/>
                        <a:t>臺北市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kern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/>
                        <a:t>160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/>
                        <a:t>12100</a:t>
                      </a:r>
                      <a:endParaRPr lang="zh-TW" sz="14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　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　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1300-</a:t>
                      </a:r>
                      <a:br>
                        <a:rPr lang="en-US" sz="1100" b="1" kern="0" dirty="0"/>
                      </a:br>
                      <a:r>
                        <a:rPr lang="en-US" sz="1100" b="1" kern="0" dirty="0"/>
                        <a:t>1700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1000-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1000-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1300-</a:t>
                      </a:r>
                      <a:br>
                        <a:rPr lang="en-US" sz="1100" b="1" kern="0" dirty="0"/>
                      </a:br>
                      <a:r>
                        <a:rPr lang="en-US" sz="1100" b="1" kern="0" dirty="0"/>
                        <a:t>1700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1000-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1300-</a:t>
                      </a:r>
                      <a:br>
                        <a:rPr lang="en-US" sz="1100" b="1" kern="0" dirty="0"/>
                      </a:br>
                      <a:r>
                        <a:rPr lang="en-US" sz="1100" b="1" kern="0" dirty="0"/>
                        <a:t>1700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　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13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>
                        <a:solidFill>
                          <a:srgbClr val="FF0000"/>
                        </a:solidFill>
                        <a:latin typeface="+mn-lt"/>
                        <a:ea typeface="標楷體" pitchFamily="65" charset="-120"/>
                        <a:cs typeface="Times New Roman"/>
                      </a:endParaRPr>
                    </a:p>
                  </a:txBody>
                  <a:tcPr marL="10546" marR="10546" marT="0" marB="0">
                    <a:solidFill>
                      <a:srgbClr val="FFCCCC"/>
                    </a:solidFill>
                  </a:tcPr>
                </a:tc>
              </a:tr>
              <a:tr h="4478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58273">
                <a:tc rowSpan="2"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b="1" kern="1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需求學校數（</a:t>
                      </a:r>
                      <a:r>
                        <a:rPr lang="en-US" sz="1100" b="1" kern="0" dirty="0"/>
                        <a:t>1</a:t>
                      </a:r>
                      <a:r>
                        <a:rPr lang="zh-TW" sz="1100" b="1" kern="0" dirty="0"/>
                        <a:t>場次</a:t>
                      </a:r>
                      <a:r>
                        <a:rPr lang="en-US" sz="1100" b="1" kern="0" dirty="0"/>
                        <a:t>40</a:t>
                      </a:r>
                      <a:r>
                        <a:rPr lang="zh-TW" sz="1100" b="1" kern="0" dirty="0"/>
                        <a:t>位師生為單位）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4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4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4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4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4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4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2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4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sz="1100" b="1" kern="100">
                        <a:latin typeface="Calibri"/>
                      </a:endParaRPr>
                    </a:p>
                  </a:txBody>
                  <a:tcPr marL="10546" marR="10546" marT="0" marB="0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 smtClean="0">
                        <a:solidFill>
                          <a:srgbClr val="FF0000"/>
                        </a:solidFill>
                        <a:latin typeface="+mn-lt"/>
                        <a:ea typeface="標楷體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FF0000"/>
                          </a:solidFill>
                          <a:latin typeface="+mn-lt"/>
                          <a:ea typeface="標楷體" pitchFamily="65" charset="-120"/>
                        </a:rPr>
                        <a:t>40</a:t>
                      </a:r>
                      <a:endParaRPr lang="zh-TW" sz="1600" b="1" kern="100" dirty="0">
                        <a:solidFill>
                          <a:srgbClr val="FF0000"/>
                        </a:solidFill>
                        <a:latin typeface="+mn-lt"/>
                        <a:ea typeface="標楷體" pitchFamily="65" charset="-120"/>
                        <a:cs typeface="Times New Roman"/>
                      </a:endParaRPr>
                    </a:p>
                  </a:txBody>
                  <a:tcPr marL="10546" marR="10546" marT="0" marB="0">
                    <a:solidFill>
                      <a:srgbClr val="FFCCCC"/>
                    </a:solidFill>
                  </a:tcPr>
                </a:tc>
              </a:tr>
              <a:tr h="358273">
                <a:tc gridSpan="6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478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/>
                        <a:t>4</a:t>
                      </a:r>
                      <a:endParaRPr lang="zh-TW" sz="14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籃球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臺北市立大學天母 校區體育館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臺北市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b="1" kern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/>
                        <a:t>80</a:t>
                      </a:r>
                      <a:endParaRPr lang="zh-TW" sz="16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0" dirty="0"/>
                        <a:t>2644</a:t>
                      </a:r>
                      <a:endParaRPr lang="zh-TW" sz="14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　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　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　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1000-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1300-</a:t>
                      </a:r>
                      <a:br>
                        <a:rPr lang="en-US" sz="1100" b="1" kern="0" dirty="0"/>
                      </a:br>
                      <a:r>
                        <a:rPr lang="en-US" sz="1100" b="1" kern="0" dirty="0"/>
                        <a:t>1700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/>
                        <a:t>　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1000-</a:t>
                      </a:r>
                      <a:br>
                        <a:rPr lang="en-US" sz="1100" b="1" kern="0" dirty="0"/>
                      </a:br>
                      <a:r>
                        <a:rPr lang="en-US" sz="1100" b="1" kern="0" dirty="0"/>
                        <a:t>1200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　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1300-</a:t>
                      </a:r>
                      <a:br>
                        <a:rPr lang="en-US" sz="1100" b="1" kern="0" dirty="0"/>
                      </a:br>
                      <a:r>
                        <a:rPr lang="en-US" sz="1100" b="1" kern="0" dirty="0"/>
                        <a:t>1700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1000-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1200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 dirty="0"/>
                        <a:t>　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>
                        <a:solidFill>
                          <a:srgbClr val="FF0000"/>
                        </a:solidFill>
                        <a:latin typeface="+mn-lt"/>
                        <a:ea typeface="標楷體" pitchFamily="65" charset="-120"/>
                        <a:cs typeface="Times New Roman"/>
                      </a:endParaRPr>
                    </a:p>
                  </a:txBody>
                  <a:tcPr marL="10546" marR="1054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78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/>
                        <a:t>1300-</a:t>
                      </a:r>
                      <a:br>
                        <a:rPr lang="en-US" sz="1100" b="1" kern="0"/>
                      </a:br>
                      <a:r>
                        <a:rPr lang="en-US" sz="1100" b="1" kern="0"/>
                        <a:t>1700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1300-</a:t>
                      </a:r>
                      <a:br>
                        <a:rPr lang="en-US" sz="1100" b="1" kern="0" dirty="0"/>
                      </a:br>
                      <a:r>
                        <a:rPr lang="en-US" sz="1100" b="1" kern="0" dirty="0"/>
                        <a:t>1700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1300-</a:t>
                      </a:r>
                      <a:br>
                        <a:rPr lang="en-US" sz="1100" b="1" kern="0" dirty="0"/>
                      </a:br>
                      <a:r>
                        <a:rPr lang="en-US" sz="1100" b="1" kern="0" dirty="0"/>
                        <a:t>1700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82193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100" b="1" kern="10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b="1" kern="0"/>
                        <a:t>需求學校數（</a:t>
                      </a:r>
                      <a:r>
                        <a:rPr lang="en-US" sz="1100" b="1" kern="0"/>
                        <a:t>1</a:t>
                      </a:r>
                      <a:r>
                        <a:rPr lang="zh-TW" sz="1100" b="1" kern="0"/>
                        <a:t>場次</a:t>
                      </a:r>
                      <a:r>
                        <a:rPr lang="en-US" sz="1100" b="1" kern="0"/>
                        <a:t>40</a:t>
                      </a:r>
                      <a:r>
                        <a:rPr lang="zh-TW" sz="1100" b="1" kern="0"/>
                        <a:t>位師生為單位）</a:t>
                      </a:r>
                      <a:endParaRPr lang="zh-TW" sz="11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1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kern="0" dirty="0"/>
                        <a:t>2</a:t>
                      </a:r>
                      <a:endParaRPr lang="zh-TW" sz="11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100" b="1" kern="100" dirty="0">
                        <a:latin typeface="Calibri"/>
                      </a:endParaRPr>
                    </a:p>
                  </a:txBody>
                  <a:tcPr marL="10546" marR="1054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kern="0" dirty="0" smtClean="0">
                        <a:solidFill>
                          <a:srgbClr val="FF0000"/>
                        </a:solidFill>
                        <a:latin typeface="+mn-lt"/>
                        <a:ea typeface="標楷體" pitchFamily="65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solidFill>
                            <a:srgbClr val="FF0000"/>
                          </a:solidFill>
                          <a:latin typeface="+mn-lt"/>
                          <a:ea typeface="標楷體" pitchFamily="65" charset="-120"/>
                        </a:rPr>
                        <a:t>14</a:t>
                      </a:r>
                      <a:endParaRPr lang="zh-TW" sz="1600" b="1" kern="100" dirty="0">
                        <a:solidFill>
                          <a:srgbClr val="FF0000"/>
                        </a:solidFill>
                        <a:latin typeface="+mn-lt"/>
                        <a:ea typeface="標楷體" pitchFamily="65" charset="-120"/>
                        <a:cs typeface="Times New Roman"/>
                      </a:endParaRPr>
                    </a:p>
                  </a:txBody>
                  <a:tcPr marL="10546" marR="1054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" name="直線接點 3"/>
          <p:cNvCxnSpPr/>
          <p:nvPr/>
        </p:nvCxnSpPr>
        <p:spPr>
          <a:xfrm flipH="1">
            <a:off x="8630292" y="2126751"/>
            <a:ext cx="20548" cy="4731249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9144000" y="2116476"/>
            <a:ext cx="0" cy="4741524"/>
          </a:xfrm>
          <a:prstGeom prst="line">
            <a:avLst/>
          </a:prstGeom>
          <a:ln w="381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0" y="154113"/>
            <a:ext cx="6739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2017 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臺北世界大學運動會」競賽場館學生加油團建議參與時段表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草案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暨學校分配數量表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9" name="直線接點 8"/>
          <p:cNvCxnSpPr/>
          <p:nvPr/>
        </p:nvCxnSpPr>
        <p:spPr>
          <a:xfrm flipH="1">
            <a:off x="8104598" y="2126751"/>
            <a:ext cx="20548" cy="4731249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H="1">
            <a:off x="8585771" y="2126751"/>
            <a:ext cx="20548" cy="4731249"/>
          </a:xfrm>
          <a:prstGeom prst="line">
            <a:avLst/>
          </a:prstGeom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世大運主視覺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1181</TotalTime>
  <Words>2595</Words>
  <Application>Microsoft Office PowerPoint</Application>
  <PresentationFormat>如螢幕大小 (4:3)</PresentationFormat>
  <Paragraphs>1001</Paragraphs>
  <Slides>17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8" baseType="lpstr">
      <vt:lpstr>Malgun Gothic</vt:lpstr>
      <vt:lpstr>細明體</vt:lpstr>
      <vt:lpstr>微軟正黑體</vt:lpstr>
      <vt:lpstr>新細明體</vt:lpstr>
      <vt:lpstr>標楷體</vt:lpstr>
      <vt:lpstr>Arial</vt:lpstr>
      <vt:lpstr>Calibri</vt:lpstr>
      <vt:lpstr>Calibri Light</vt:lpstr>
      <vt:lpstr>Century Gothic</vt:lpstr>
      <vt:lpstr>Times New Roman</vt:lpstr>
      <vt:lpstr>世大運主視覺</vt:lpstr>
      <vt:lpstr>PowerPoint 簡報</vt:lpstr>
      <vt:lpstr>簡報大綱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呂思穎</dc:creator>
  <cp:lastModifiedBy>user</cp:lastModifiedBy>
  <cp:revision>161</cp:revision>
  <dcterms:created xsi:type="dcterms:W3CDTF">2017-03-01T09:12:20Z</dcterms:created>
  <dcterms:modified xsi:type="dcterms:W3CDTF">2017-05-04T09:00:52Z</dcterms:modified>
</cp:coreProperties>
</file>